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4" r:id="rId1"/>
  </p:sldMasterIdLst>
  <p:notesMasterIdLst>
    <p:notesMasterId r:id="rId78"/>
  </p:notesMasterIdLst>
  <p:sldIdLst>
    <p:sldId id="256" r:id="rId2"/>
    <p:sldId id="258" r:id="rId3"/>
    <p:sldId id="262" r:id="rId4"/>
    <p:sldId id="259" r:id="rId5"/>
    <p:sldId id="263" r:id="rId6"/>
    <p:sldId id="265" r:id="rId7"/>
    <p:sldId id="260" r:id="rId8"/>
    <p:sldId id="264" r:id="rId9"/>
    <p:sldId id="266" r:id="rId10"/>
    <p:sldId id="267" r:id="rId11"/>
    <p:sldId id="278" r:id="rId12"/>
    <p:sldId id="268" r:id="rId13"/>
    <p:sldId id="269" r:id="rId14"/>
    <p:sldId id="270" r:id="rId15"/>
    <p:sldId id="277" r:id="rId16"/>
    <p:sldId id="271" r:id="rId17"/>
    <p:sldId id="272" r:id="rId18"/>
    <p:sldId id="273" r:id="rId19"/>
    <p:sldId id="274" r:id="rId20"/>
    <p:sldId id="275" r:id="rId21"/>
    <p:sldId id="276" r:id="rId22"/>
    <p:sldId id="287" r:id="rId23"/>
    <p:sldId id="279" r:id="rId24"/>
    <p:sldId id="280" r:id="rId25"/>
    <p:sldId id="281" r:id="rId26"/>
    <p:sldId id="282" r:id="rId27"/>
    <p:sldId id="283" r:id="rId28"/>
    <p:sldId id="284" r:id="rId29"/>
    <p:sldId id="285" r:id="rId30"/>
    <p:sldId id="286" r:id="rId31"/>
    <p:sldId id="288" r:id="rId32"/>
    <p:sldId id="289" r:id="rId33"/>
    <p:sldId id="290" r:id="rId34"/>
    <p:sldId id="291" r:id="rId35"/>
    <p:sldId id="292" r:id="rId36"/>
    <p:sldId id="293" r:id="rId37"/>
    <p:sldId id="294" r:id="rId38"/>
    <p:sldId id="300" r:id="rId39"/>
    <p:sldId id="295" r:id="rId40"/>
    <p:sldId id="296" r:id="rId41"/>
    <p:sldId id="297" r:id="rId42"/>
    <p:sldId id="298" r:id="rId43"/>
    <p:sldId id="299" r:id="rId44"/>
    <p:sldId id="301" r:id="rId45"/>
    <p:sldId id="302" r:id="rId46"/>
    <p:sldId id="303" r:id="rId47"/>
    <p:sldId id="304" r:id="rId48"/>
    <p:sldId id="305" r:id="rId49"/>
    <p:sldId id="307" r:id="rId50"/>
    <p:sldId id="308" r:id="rId51"/>
    <p:sldId id="309" r:id="rId52"/>
    <p:sldId id="310" r:id="rId53"/>
    <p:sldId id="311" r:id="rId54"/>
    <p:sldId id="306" r:id="rId55"/>
    <p:sldId id="313" r:id="rId56"/>
    <p:sldId id="312" r:id="rId57"/>
    <p:sldId id="314" r:id="rId58"/>
    <p:sldId id="315" r:id="rId59"/>
    <p:sldId id="316" r:id="rId60"/>
    <p:sldId id="317" r:id="rId61"/>
    <p:sldId id="318" r:id="rId62"/>
    <p:sldId id="319" r:id="rId63"/>
    <p:sldId id="321" r:id="rId64"/>
    <p:sldId id="320" r:id="rId65"/>
    <p:sldId id="322" r:id="rId66"/>
    <p:sldId id="323" r:id="rId67"/>
    <p:sldId id="324" r:id="rId68"/>
    <p:sldId id="325" r:id="rId69"/>
    <p:sldId id="326" r:id="rId70"/>
    <p:sldId id="327" r:id="rId71"/>
    <p:sldId id="328" r:id="rId72"/>
    <p:sldId id="329" r:id="rId73"/>
    <p:sldId id="330" r:id="rId74"/>
    <p:sldId id="331" r:id="rId75"/>
    <p:sldId id="333" r:id="rId76"/>
    <p:sldId id="332"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8"/>
  </p:normalViewPr>
  <p:slideViewPr>
    <p:cSldViewPr snapToGrid="0" snapToObjects="1">
      <p:cViewPr varScale="1">
        <p:scale>
          <a:sx n="117" d="100"/>
          <a:sy n="117" d="100"/>
        </p:scale>
        <p:origin x="36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B65FD0-0F17-8E4D-8ED5-8B576D6D0E9F}" type="datetimeFigureOut">
              <a:rPr lang="en-US" smtClean="0"/>
              <a:t>11/12/22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504078-BAE0-3845-A3A5-7FB3A34C1037}" type="slidenum">
              <a:rPr lang="en-US" smtClean="0"/>
              <a:t>‹#›</a:t>
            </a:fld>
            <a:endParaRPr lang="en-US"/>
          </a:p>
        </p:txBody>
      </p:sp>
    </p:spTree>
    <p:extLst>
      <p:ext uri="{BB962C8B-B14F-4D97-AF65-F5344CB8AC3E}">
        <p14:creationId xmlns:p14="http://schemas.microsoft.com/office/powerpoint/2010/main" val="3899698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504078-BAE0-3845-A3A5-7FB3A34C1037}" type="slidenum">
              <a:rPr lang="en-US" smtClean="0"/>
              <a:t>70</a:t>
            </a:fld>
            <a:endParaRPr lang="en-US"/>
          </a:p>
        </p:txBody>
      </p:sp>
    </p:spTree>
    <p:extLst>
      <p:ext uri="{BB962C8B-B14F-4D97-AF65-F5344CB8AC3E}">
        <p14:creationId xmlns:p14="http://schemas.microsoft.com/office/powerpoint/2010/main" val="3178045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96A35EAA-ED80-4FF1-942C-82B1D483AF60}"/>
              </a:ext>
            </a:extLst>
          </p:cNvPr>
          <p:cNvSpPr/>
          <p:nvPr/>
        </p:nvSpPr>
        <p:spPr>
          <a:xfrm rot="21133683" flipH="1">
            <a:off x="977627" y="481134"/>
            <a:ext cx="9378187" cy="5238589"/>
          </a:xfrm>
          <a:custGeom>
            <a:avLst/>
            <a:gdLst>
              <a:gd name="connsiteX0" fmla="*/ 628580 w 1248448"/>
              <a:gd name="connsiteY0" fmla="*/ 873029 h 873038"/>
              <a:gd name="connsiteX1" fmla="*/ 820985 w 1248448"/>
              <a:gd name="connsiteY1" fmla="*/ 803115 h 873038"/>
              <a:gd name="connsiteX2" fmla="*/ 1179791 w 1248448"/>
              <a:gd name="connsiteY2" fmla="*/ 630332 h 873038"/>
              <a:gd name="connsiteX3" fmla="*/ 1178744 w 1248448"/>
              <a:gd name="connsiteY3" fmla="*/ 192753 h 873038"/>
              <a:gd name="connsiteX4" fmla="*/ 459416 w 1248448"/>
              <a:gd name="connsiteY4" fmla="*/ 32447 h 873038"/>
              <a:gd name="connsiteX5" fmla="*/ 7264 w 1248448"/>
              <a:gd name="connsiteY5" fmla="*/ 595184 h 873038"/>
              <a:gd name="connsiteX6" fmla="*/ 545617 w 1248448"/>
              <a:gd name="connsiteY6" fmla="*/ 737202 h 873038"/>
              <a:gd name="connsiteX7" fmla="*/ 628580 w 1248448"/>
              <a:gd name="connsiteY7" fmla="*/ 873029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7734 w 1248446"/>
              <a:gd name="connsiteY6" fmla="*/ 751246 h 873038"/>
              <a:gd name="connsiteX7" fmla="*/ 628618 w 1248446"/>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49939"/>
              <a:gd name="connsiteY0" fmla="*/ 873038 h 873038"/>
              <a:gd name="connsiteX1" fmla="*/ 828272 w 1249939"/>
              <a:gd name="connsiteY1" fmla="*/ 793767 h 873038"/>
              <a:gd name="connsiteX2" fmla="*/ 1187078 w 1249939"/>
              <a:gd name="connsiteY2" fmla="*/ 630341 h 873038"/>
              <a:gd name="connsiteX3" fmla="*/ 1186031 w 1249939"/>
              <a:gd name="connsiteY3" fmla="*/ 192762 h 873038"/>
              <a:gd name="connsiteX4" fmla="*/ 466703 w 1249939"/>
              <a:gd name="connsiteY4" fmla="*/ 32456 h 873038"/>
              <a:gd name="connsiteX5" fmla="*/ 14551 w 1249939"/>
              <a:gd name="connsiteY5" fmla="*/ 595193 h 873038"/>
              <a:gd name="connsiteX6" fmla="*/ 554983 w 1249939"/>
              <a:gd name="connsiteY6" fmla="*/ 751246 h 873038"/>
              <a:gd name="connsiteX7" fmla="*/ 635867 w 1249939"/>
              <a:gd name="connsiteY7" fmla="*/ 873038 h 873038"/>
              <a:gd name="connsiteX0" fmla="*/ 615218 w 1229290"/>
              <a:gd name="connsiteY0" fmla="*/ 861281 h 861281"/>
              <a:gd name="connsiteX1" fmla="*/ 807623 w 1229290"/>
              <a:gd name="connsiteY1" fmla="*/ 782010 h 861281"/>
              <a:gd name="connsiteX2" fmla="*/ 1166429 w 1229290"/>
              <a:gd name="connsiteY2" fmla="*/ 618584 h 861281"/>
              <a:gd name="connsiteX3" fmla="*/ 1165382 w 1229290"/>
              <a:gd name="connsiteY3" fmla="*/ 181005 h 861281"/>
              <a:gd name="connsiteX4" fmla="*/ 446054 w 1229290"/>
              <a:gd name="connsiteY4" fmla="*/ 20699 h 861281"/>
              <a:gd name="connsiteX5" fmla="*/ 5663 w 1229290"/>
              <a:gd name="connsiteY5" fmla="*/ 576828 h 861281"/>
              <a:gd name="connsiteX6" fmla="*/ 534334 w 1229290"/>
              <a:gd name="connsiteY6" fmla="*/ 739489 h 861281"/>
              <a:gd name="connsiteX7" fmla="*/ 615218 w 1229290"/>
              <a:gd name="connsiteY7" fmla="*/ 861281 h 861281"/>
              <a:gd name="connsiteX0" fmla="*/ 619617 w 1233689"/>
              <a:gd name="connsiteY0" fmla="*/ 861281 h 861281"/>
              <a:gd name="connsiteX1" fmla="*/ 812022 w 1233689"/>
              <a:gd name="connsiteY1" fmla="*/ 782010 h 861281"/>
              <a:gd name="connsiteX2" fmla="*/ 1170828 w 1233689"/>
              <a:gd name="connsiteY2" fmla="*/ 618584 h 861281"/>
              <a:gd name="connsiteX3" fmla="*/ 1169781 w 1233689"/>
              <a:gd name="connsiteY3" fmla="*/ 181005 h 861281"/>
              <a:gd name="connsiteX4" fmla="*/ 450453 w 1233689"/>
              <a:gd name="connsiteY4" fmla="*/ 20699 h 861281"/>
              <a:gd name="connsiteX5" fmla="*/ 10062 w 1233689"/>
              <a:gd name="connsiteY5" fmla="*/ 576828 h 861281"/>
              <a:gd name="connsiteX6" fmla="*/ 538733 w 1233689"/>
              <a:gd name="connsiteY6" fmla="*/ 739489 h 861281"/>
              <a:gd name="connsiteX7" fmla="*/ 619617 w 1233689"/>
              <a:gd name="connsiteY7" fmla="*/ 861281 h 861281"/>
              <a:gd name="connsiteX0" fmla="*/ 619579 w 1239236"/>
              <a:gd name="connsiteY0" fmla="*/ 863398 h 863398"/>
              <a:gd name="connsiteX1" fmla="*/ 811984 w 1239236"/>
              <a:gd name="connsiteY1" fmla="*/ 784127 h 863398"/>
              <a:gd name="connsiteX2" fmla="*/ 1170790 w 1239236"/>
              <a:gd name="connsiteY2" fmla="*/ 620701 h 863398"/>
              <a:gd name="connsiteX3" fmla="*/ 1169743 w 1239236"/>
              <a:gd name="connsiteY3" fmla="*/ 183122 h 863398"/>
              <a:gd name="connsiteX4" fmla="*/ 451887 w 1239236"/>
              <a:gd name="connsiteY4" fmla="*/ 17855 h 863398"/>
              <a:gd name="connsiteX5" fmla="*/ 10024 w 1239236"/>
              <a:gd name="connsiteY5" fmla="*/ 578945 h 863398"/>
              <a:gd name="connsiteX6" fmla="*/ 538695 w 1239236"/>
              <a:gd name="connsiteY6" fmla="*/ 741606 h 863398"/>
              <a:gd name="connsiteX7" fmla="*/ 619579 w 1239236"/>
              <a:gd name="connsiteY7" fmla="*/ 863398 h 863398"/>
              <a:gd name="connsiteX0" fmla="*/ 623569 w 1243226"/>
              <a:gd name="connsiteY0" fmla="*/ 870437 h 870437"/>
              <a:gd name="connsiteX1" fmla="*/ 815974 w 1243226"/>
              <a:gd name="connsiteY1" fmla="*/ 791166 h 870437"/>
              <a:gd name="connsiteX2" fmla="*/ 1174780 w 1243226"/>
              <a:gd name="connsiteY2" fmla="*/ 627740 h 870437"/>
              <a:gd name="connsiteX3" fmla="*/ 1173733 w 1243226"/>
              <a:gd name="connsiteY3" fmla="*/ 190161 h 870437"/>
              <a:gd name="connsiteX4" fmla="*/ 455877 w 1243226"/>
              <a:gd name="connsiteY4" fmla="*/ 24894 h 870437"/>
              <a:gd name="connsiteX5" fmla="*/ 14014 w 1243226"/>
              <a:gd name="connsiteY5" fmla="*/ 585984 h 870437"/>
              <a:gd name="connsiteX6" fmla="*/ 542685 w 1243226"/>
              <a:gd name="connsiteY6" fmla="*/ 748645 h 870437"/>
              <a:gd name="connsiteX7" fmla="*/ 623569 w 1243226"/>
              <a:gd name="connsiteY7" fmla="*/ 870437 h 870437"/>
              <a:gd name="connsiteX0" fmla="*/ 624861 w 1244518"/>
              <a:gd name="connsiteY0" fmla="*/ 869274 h 869274"/>
              <a:gd name="connsiteX1" fmla="*/ 817266 w 1244518"/>
              <a:gd name="connsiteY1" fmla="*/ 790003 h 869274"/>
              <a:gd name="connsiteX2" fmla="*/ 1176072 w 1244518"/>
              <a:gd name="connsiteY2" fmla="*/ 626577 h 869274"/>
              <a:gd name="connsiteX3" fmla="*/ 1175025 w 1244518"/>
              <a:gd name="connsiteY3" fmla="*/ 188998 h 869274"/>
              <a:gd name="connsiteX4" fmla="*/ 457169 w 1244518"/>
              <a:gd name="connsiteY4" fmla="*/ 23731 h 869274"/>
              <a:gd name="connsiteX5" fmla="*/ 15306 w 1244518"/>
              <a:gd name="connsiteY5" fmla="*/ 584821 h 869274"/>
              <a:gd name="connsiteX6" fmla="*/ 543977 w 1244518"/>
              <a:gd name="connsiteY6" fmla="*/ 747482 h 869274"/>
              <a:gd name="connsiteX7" fmla="*/ 624861 w 1244518"/>
              <a:gd name="connsiteY7" fmla="*/ 869274 h 869274"/>
              <a:gd name="connsiteX0" fmla="*/ 619558 w 1235941"/>
              <a:gd name="connsiteY0" fmla="*/ 867295 h 867295"/>
              <a:gd name="connsiteX1" fmla="*/ 811963 w 1235941"/>
              <a:gd name="connsiteY1" fmla="*/ 788024 h 867295"/>
              <a:gd name="connsiteX2" fmla="*/ 1170769 w 1235941"/>
              <a:gd name="connsiteY2" fmla="*/ 624598 h 867295"/>
              <a:gd name="connsiteX3" fmla="*/ 1164738 w 1235941"/>
              <a:gd name="connsiteY3" fmla="*/ 164190 h 867295"/>
              <a:gd name="connsiteX4" fmla="*/ 451866 w 1235941"/>
              <a:gd name="connsiteY4" fmla="*/ 21752 h 867295"/>
              <a:gd name="connsiteX5" fmla="*/ 10003 w 1235941"/>
              <a:gd name="connsiteY5" fmla="*/ 582842 h 867295"/>
              <a:gd name="connsiteX6" fmla="*/ 538674 w 1235941"/>
              <a:gd name="connsiteY6" fmla="*/ 745503 h 867295"/>
              <a:gd name="connsiteX7" fmla="*/ 619558 w 1235941"/>
              <a:gd name="connsiteY7" fmla="*/ 867295 h 867295"/>
              <a:gd name="connsiteX0" fmla="*/ 622435 w 1238818"/>
              <a:gd name="connsiteY0" fmla="*/ 868328 h 868328"/>
              <a:gd name="connsiteX1" fmla="*/ 814840 w 1238818"/>
              <a:gd name="connsiteY1" fmla="*/ 789057 h 868328"/>
              <a:gd name="connsiteX2" fmla="*/ 1173646 w 1238818"/>
              <a:gd name="connsiteY2" fmla="*/ 625631 h 868328"/>
              <a:gd name="connsiteX3" fmla="*/ 1167615 w 1238818"/>
              <a:gd name="connsiteY3" fmla="*/ 165223 h 868328"/>
              <a:gd name="connsiteX4" fmla="*/ 454743 w 1238818"/>
              <a:gd name="connsiteY4" fmla="*/ 22785 h 868328"/>
              <a:gd name="connsiteX5" fmla="*/ 12880 w 1238818"/>
              <a:gd name="connsiteY5" fmla="*/ 583875 h 868328"/>
              <a:gd name="connsiteX6" fmla="*/ 541551 w 1238818"/>
              <a:gd name="connsiteY6" fmla="*/ 746536 h 868328"/>
              <a:gd name="connsiteX7" fmla="*/ 622435 w 1238818"/>
              <a:gd name="connsiteY7" fmla="*/ 868328 h 868328"/>
              <a:gd name="connsiteX0" fmla="*/ 618931 w 1201319"/>
              <a:gd name="connsiteY0" fmla="*/ 879992 h 879992"/>
              <a:gd name="connsiteX1" fmla="*/ 811336 w 1201319"/>
              <a:gd name="connsiteY1" fmla="*/ 800721 h 879992"/>
              <a:gd name="connsiteX2" fmla="*/ 1170142 w 1201319"/>
              <a:gd name="connsiteY2" fmla="*/ 637295 h 879992"/>
              <a:gd name="connsiteX3" fmla="*/ 1164111 w 1201319"/>
              <a:gd name="connsiteY3" fmla="*/ 176887 h 879992"/>
              <a:gd name="connsiteX4" fmla="*/ 1005959 w 1201319"/>
              <a:gd name="connsiteY4" fmla="*/ 73552 h 879992"/>
              <a:gd name="connsiteX5" fmla="*/ 451239 w 1201319"/>
              <a:gd name="connsiteY5" fmla="*/ 34449 h 879992"/>
              <a:gd name="connsiteX6" fmla="*/ 9376 w 1201319"/>
              <a:gd name="connsiteY6" fmla="*/ 595539 h 879992"/>
              <a:gd name="connsiteX7" fmla="*/ 538047 w 1201319"/>
              <a:gd name="connsiteY7" fmla="*/ 758200 h 879992"/>
              <a:gd name="connsiteX8" fmla="*/ 618931 w 1201319"/>
              <a:gd name="connsiteY8" fmla="*/ 879992 h 879992"/>
              <a:gd name="connsiteX0" fmla="*/ 618931 w 1214866"/>
              <a:gd name="connsiteY0" fmla="*/ 879992 h 879992"/>
              <a:gd name="connsiteX1" fmla="*/ 811336 w 1214866"/>
              <a:gd name="connsiteY1" fmla="*/ 800721 h 879992"/>
              <a:gd name="connsiteX2" fmla="*/ 1170142 w 1214866"/>
              <a:gd name="connsiteY2" fmla="*/ 637295 h 879992"/>
              <a:gd name="connsiteX3" fmla="*/ 1164111 w 1214866"/>
              <a:gd name="connsiteY3" fmla="*/ 176887 h 879992"/>
              <a:gd name="connsiteX4" fmla="*/ 1005959 w 1214866"/>
              <a:gd name="connsiteY4" fmla="*/ 73552 h 879992"/>
              <a:gd name="connsiteX5" fmla="*/ 451239 w 1214866"/>
              <a:gd name="connsiteY5" fmla="*/ 34449 h 879992"/>
              <a:gd name="connsiteX6" fmla="*/ 9376 w 1214866"/>
              <a:gd name="connsiteY6" fmla="*/ 595539 h 879992"/>
              <a:gd name="connsiteX7" fmla="*/ 538047 w 1214866"/>
              <a:gd name="connsiteY7" fmla="*/ 758200 h 879992"/>
              <a:gd name="connsiteX8" fmla="*/ 618931 w 1214866"/>
              <a:gd name="connsiteY8" fmla="*/ 879992 h 879992"/>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20039 w 1203184"/>
              <a:gd name="connsiteY0" fmla="*/ 874240 h 874240"/>
              <a:gd name="connsiteX1" fmla="*/ 812444 w 1203184"/>
              <a:gd name="connsiteY1" fmla="*/ 794969 h 874240"/>
              <a:gd name="connsiteX2" fmla="*/ 1171250 w 1203184"/>
              <a:gd name="connsiteY2" fmla="*/ 631543 h 874240"/>
              <a:gd name="connsiteX3" fmla="*/ 1165219 w 1203184"/>
              <a:gd name="connsiteY3" fmla="*/ 171135 h 874240"/>
              <a:gd name="connsiteX4" fmla="*/ 990916 w 1203184"/>
              <a:gd name="connsiteY4" fmla="*/ 39669 h 874240"/>
              <a:gd name="connsiteX5" fmla="*/ 406775 w 1203184"/>
              <a:gd name="connsiteY5" fmla="*/ 50168 h 874240"/>
              <a:gd name="connsiteX6" fmla="*/ 10484 w 1203184"/>
              <a:gd name="connsiteY6" fmla="*/ 589787 h 874240"/>
              <a:gd name="connsiteX7" fmla="*/ 539155 w 1203184"/>
              <a:gd name="connsiteY7" fmla="*/ 752448 h 874240"/>
              <a:gd name="connsiteX8" fmla="*/ 620039 w 1203184"/>
              <a:gd name="connsiteY8" fmla="*/ 874240 h 874240"/>
              <a:gd name="connsiteX0" fmla="*/ 620213 w 1203358"/>
              <a:gd name="connsiteY0" fmla="*/ 867642 h 867642"/>
              <a:gd name="connsiteX1" fmla="*/ 812618 w 1203358"/>
              <a:gd name="connsiteY1" fmla="*/ 788371 h 867642"/>
              <a:gd name="connsiteX2" fmla="*/ 1171424 w 1203358"/>
              <a:gd name="connsiteY2" fmla="*/ 624945 h 867642"/>
              <a:gd name="connsiteX3" fmla="*/ 1165393 w 1203358"/>
              <a:gd name="connsiteY3" fmla="*/ 164537 h 867642"/>
              <a:gd name="connsiteX4" fmla="*/ 991090 w 1203358"/>
              <a:gd name="connsiteY4" fmla="*/ 33071 h 867642"/>
              <a:gd name="connsiteX5" fmla="*/ 406949 w 1203358"/>
              <a:gd name="connsiteY5" fmla="*/ 43570 h 867642"/>
              <a:gd name="connsiteX6" fmla="*/ 10658 w 1203358"/>
              <a:gd name="connsiteY6" fmla="*/ 583189 h 867642"/>
              <a:gd name="connsiteX7" fmla="*/ 539329 w 1203358"/>
              <a:gd name="connsiteY7" fmla="*/ 745850 h 867642"/>
              <a:gd name="connsiteX8" fmla="*/ 620213 w 1203358"/>
              <a:gd name="connsiteY8" fmla="*/ 867642 h 867642"/>
              <a:gd name="connsiteX0" fmla="*/ 621220 w 1204365"/>
              <a:gd name="connsiteY0" fmla="*/ 864871 h 864871"/>
              <a:gd name="connsiteX1" fmla="*/ 813625 w 1204365"/>
              <a:gd name="connsiteY1" fmla="*/ 785600 h 864871"/>
              <a:gd name="connsiteX2" fmla="*/ 1172431 w 1204365"/>
              <a:gd name="connsiteY2" fmla="*/ 622174 h 864871"/>
              <a:gd name="connsiteX3" fmla="*/ 1166400 w 1204365"/>
              <a:gd name="connsiteY3" fmla="*/ 161766 h 864871"/>
              <a:gd name="connsiteX4" fmla="*/ 992097 w 1204365"/>
              <a:gd name="connsiteY4" fmla="*/ 30300 h 864871"/>
              <a:gd name="connsiteX5" fmla="*/ 407956 w 1204365"/>
              <a:gd name="connsiteY5" fmla="*/ 40799 h 864871"/>
              <a:gd name="connsiteX6" fmla="*/ 11665 w 1204365"/>
              <a:gd name="connsiteY6" fmla="*/ 580418 h 864871"/>
              <a:gd name="connsiteX7" fmla="*/ 540336 w 1204365"/>
              <a:gd name="connsiteY7" fmla="*/ 743079 h 864871"/>
              <a:gd name="connsiteX8" fmla="*/ 621220 w 1204365"/>
              <a:gd name="connsiteY8" fmla="*/ 864871 h 864871"/>
              <a:gd name="connsiteX0" fmla="*/ 619935 w 1204190"/>
              <a:gd name="connsiteY0" fmla="*/ 873669 h 873669"/>
              <a:gd name="connsiteX1" fmla="*/ 812340 w 1204190"/>
              <a:gd name="connsiteY1" fmla="*/ 794398 h 873669"/>
              <a:gd name="connsiteX2" fmla="*/ 1171146 w 1204190"/>
              <a:gd name="connsiteY2" fmla="*/ 630972 h 873669"/>
              <a:gd name="connsiteX3" fmla="*/ 1165115 w 1204190"/>
              <a:gd name="connsiteY3" fmla="*/ 170564 h 873669"/>
              <a:gd name="connsiteX4" fmla="*/ 967884 w 1204190"/>
              <a:gd name="connsiteY4" fmla="*/ 40405 h 873669"/>
              <a:gd name="connsiteX5" fmla="*/ 406671 w 1204190"/>
              <a:gd name="connsiteY5" fmla="*/ 49597 h 873669"/>
              <a:gd name="connsiteX6" fmla="*/ 10380 w 1204190"/>
              <a:gd name="connsiteY6" fmla="*/ 589216 h 873669"/>
              <a:gd name="connsiteX7" fmla="*/ 539051 w 1204190"/>
              <a:gd name="connsiteY7" fmla="*/ 751877 h 873669"/>
              <a:gd name="connsiteX8" fmla="*/ 619935 w 1204190"/>
              <a:gd name="connsiteY8" fmla="*/ 873669 h 873669"/>
              <a:gd name="connsiteX0" fmla="*/ 628446 w 1212701"/>
              <a:gd name="connsiteY0" fmla="*/ 842371 h 842371"/>
              <a:gd name="connsiteX1" fmla="*/ 820851 w 1212701"/>
              <a:gd name="connsiteY1" fmla="*/ 763100 h 842371"/>
              <a:gd name="connsiteX2" fmla="*/ 1179657 w 1212701"/>
              <a:gd name="connsiteY2" fmla="*/ 599674 h 842371"/>
              <a:gd name="connsiteX3" fmla="*/ 1173626 w 1212701"/>
              <a:gd name="connsiteY3" fmla="*/ 139266 h 842371"/>
              <a:gd name="connsiteX4" fmla="*/ 976395 w 1212701"/>
              <a:gd name="connsiteY4" fmla="*/ 9107 h 842371"/>
              <a:gd name="connsiteX5" fmla="*/ 246714 w 1212701"/>
              <a:gd name="connsiteY5" fmla="*/ 97247 h 842371"/>
              <a:gd name="connsiteX6" fmla="*/ 18891 w 1212701"/>
              <a:gd name="connsiteY6" fmla="*/ 557918 h 842371"/>
              <a:gd name="connsiteX7" fmla="*/ 547562 w 1212701"/>
              <a:gd name="connsiteY7" fmla="*/ 720579 h 842371"/>
              <a:gd name="connsiteX8" fmla="*/ 628446 w 1212701"/>
              <a:gd name="connsiteY8" fmla="*/ 842371 h 842371"/>
              <a:gd name="connsiteX0" fmla="*/ 628446 w 1211895"/>
              <a:gd name="connsiteY0" fmla="*/ 842371 h 842371"/>
              <a:gd name="connsiteX1" fmla="*/ 820851 w 1211895"/>
              <a:gd name="connsiteY1" fmla="*/ 763100 h 842371"/>
              <a:gd name="connsiteX2" fmla="*/ 1178477 w 1211895"/>
              <a:gd name="connsiteY2" fmla="*/ 606951 h 842371"/>
              <a:gd name="connsiteX3" fmla="*/ 1173626 w 1211895"/>
              <a:gd name="connsiteY3" fmla="*/ 139266 h 842371"/>
              <a:gd name="connsiteX4" fmla="*/ 976395 w 1211895"/>
              <a:gd name="connsiteY4" fmla="*/ 9107 h 842371"/>
              <a:gd name="connsiteX5" fmla="*/ 246714 w 1211895"/>
              <a:gd name="connsiteY5" fmla="*/ 97247 h 842371"/>
              <a:gd name="connsiteX6" fmla="*/ 18891 w 1211895"/>
              <a:gd name="connsiteY6" fmla="*/ 557918 h 842371"/>
              <a:gd name="connsiteX7" fmla="*/ 547562 w 1211895"/>
              <a:gd name="connsiteY7" fmla="*/ 720579 h 842371"/>
              <a:gd name="connsiteX8" fmla="*/ 628446 w 1211895"/>
              <a:gd name="connsiteY8" fmla="*/ 842371 h 842371"/>
              <a:gd name="connsiteX0" fmla="*/ 628446 w 1218918"/>
              <a:gd name="connsiteY0" fmla="*/ 842371 h 842371"/>
              <a:gd name="connsiteX1" fmla="*/ 820851 w 1218918"/>
              <a:gd name="connsiteY1" fmla="*/ 763100 h 842371"/>
              <a:gd name="connsiteX2" fmla="*/ 1178477 w 1218918"/>
              <a:gd name="connsiteY2" fmla="*/ 606951 h 842371"/>
              <a:gd name="connsiteX3" fmla="*/ 1173626 w 1218918"/>
              <a:gd name="connsiteY3" fmla="*/ 139266 h 842371"/>
              <a:gd name="connsiteX4" fmla="*/ 976395 w 1218918"/>
              <a:gd name="connsiteY4" fmla="*/ 9107 h 842371"/>
              <a:gd name="connsiteX5" fmla="*/ 246714 w 1218918"/>
              <a:gd name="connsiteY5" fmla="*/ 97247 h 842371"/>
              <a:gd name="connsiteX6" fmla="*/ 18891 w 1218918"/>
              <a:gd name="connsiteY6" fmla="*/ 557918 h 842371"/>
              <a:gd name="connsiteX7" fmla="*/ 547562 w 1218918"/>
              <a:gd name="connsiteY7" fmla="*/ 720579 h 842371"/>
              <a:gd name="connsiteX8" fmla="*/ 628446 w 1218918"/>
              <a:gd name="connsiteY8" fmla="*/ 842371 h 842371"/>
              <a:gd name="connsiteX0" fmla="*/ 628446 w 1223727"/>
              <a:gd name="connsiteY0" fmla="*/ 842371 h 842371"/>
              <a:gd name="connsiteX1" fmla="*/ 820851 w 1223727"/>
              <a:gd name="connsiteY1" fmla="*/ 763100 h 842371"/>
              <a:gd name="connsiteX2" fmla="*/ 1178477 w 1223727"/>
              <a:gd name="connsiteY2" fmla="*/ 606951 h 842371"/>
              <a:gd name="connsiteX3" fmla="*/ 1173626 w 1223727"/>
              <a:gd name="connsiteY3" fmla="*/ 139266 h 842371"/>
              <a:gd name="connsiteX4" fmla="*/ 976395 w 1223727"/>
              <a:gd name="connsiteY4" fmla="*/ 9107 h 842371"/>
              <a:gd name="connsiteX5" fmla="*/ 246714 w 1223727"/>
              <a:gd name="connsiteY5" fmla="*/ 97247 h 842371"/>
              <a:gd name="connsiteX6" fmla="*/ 18891 w 1223727"/>
              <a:gd name="connsiteY6" fmla="*/ 557918 h 842371"/>
              <a:gd name="connsiteX7" fmla="*/ 547562 w 1223727"/>
              <a:gd name="connsiteY7" fmla="*/ 720579 h 842371"/>
              <a:gd name="connsiteX8" fmla="*/ 628446 w 1223727"/>
              <a:gd name="connsiteY8" fmla="*/ 842371 h 842371"/>
              <a:gd name="connsiteX0" fmla="*/ 628446 w 1232687"/>
              <a:gd name="connsiteY0" fmla="*/ 842371 h 842371"/>
              <a:gd name="connsiteX1" fmla="*/ 820851 w 1232687"/>
              <a:gd name="connsiteY1" fmla="*/ 763100 h 842371"/>
              <a:gd name="connsiteX2" fmla="*/ 1178477 w 1232687"/>
              <a:gd name="connsiteY2" fmla="*/ 606951 h 842371"/>
              <a:gd name="connsiteX3" fmla="*/ 1188606 w 1232687"/>
              <a:gd name="connsiteY3" fmla="*/ 158133 h 842371"/>
              <a:gd name="connsiteX4" fmla="*/ 976395 w 1232687"/>
              <a:gd name="connsiteY4" fmla="*/ 9107 h 842371"/>
              <a:gd name="connsiteX5" fmla="*/ 246714 w 1232687"/>
              <a:gd name="connsiteY5" fmla="*/ 97247 h 842371"/>
              <a:gd name="connsiteX6" fmla="*/ 18891 w 1232687"/>
              <a:gd name="connsiteY6" fmla="*/ 557918 h 842371"/>
              <a:gd name="connsiteX7" fmla="*/ 547562 w 1232687"/>
              <a:gd name="connsiteY7" fmla="*/ 720579 h 842371"/>
              <a:gd name="connsiteX8" fmla="*/ 628446 w 1232687"/>
              <a:gd name="connsiteY8" fmla="*/ 842371 h 842371"/>
              <a:gd name="connsiteX0" fmla="*/ 628446 w 1238631"/>
              <a:gd name="connsiteY0" fmla="*/ 842371 h 842371"/>
              <a:gd name="connsiteX1" fmla="*/ 820851 w 1238631"/>
              <a:gd name="connsiteY1" fmla="*/ 763100 h 842371"/>
              <a:gd name="connsiteX2" fmla="*/ 1178477 w 1238631"/>
              <a:gd name="connsiteY2" fmla="*/ 606951 h 842371"/>
              <a:gd name="connsiteX3" fmla="*/ 1197715 w 1238631"/>
              <a:gd name="connsiteY3" fmla="*/ 163763 h 842371"/>
              <a:gd name="connsiteX4" fmla="*/ 976395 w 1238631"/>
              <a:gd name="connsiteY4" fmla="*/ 9107 h 842371"/>
              <a:gd name="connsiteX5" fmla="*/ 246714 w 1238631"/>
              <a:gd name="connsiteY5" fmla="*/ 97247 h 842371"/>
              <a:gd name="connsiteX6" fmla="*/ 18891 w 1238631"/>
              <a:gd name="connsiteY6" fmla="*/ 557918 h 842371"/>
              <a:gd name="connsiteX7" fmla="*/ 547562 w 1238631"/>
              <a:gd name="connsiteY7" fmla="*/ 720579 h 842371"/>
              <a:gd name="connsiteX8" fmla="*/ 628446 w 1238631"/>
              <a:gd name="connsiteY8" fmla="*/ 842371 h 842371"/>
              <a:gd name="connsiteX0" fmla="*/ 632386 w 1242571"/>
              <a:gd name="connsiteY0" fmla="*/ 846766 h 846766"/>
              <a:gd name="connsiteX1" fmla="*/ 824791 w 1242571"/>
              <a:gd name="connsiteY1" fmla="*/ 767495 h 846766"/>
              <a:gd name="connsiteX2" fmla="*/ 1182417 w 1242571"/>
              <a:gd name="connsiteY2" fmla="*/ 611346 h 846766"/>
              <a:gd name="connsiteX3" fmla="*/ 1201655 w 1242571"/>
              <a:gd name="connsiteY3" fmla="*/ 168158 h 846766"/>
              <a:gd name="connsiteX4" fmla="*/ 980335 w 1242571"/>
              <a:gd name="connsiteY4" fmla="*/ 13502 h 846766"/>
              <a:gd name="connsiteX5" fmla="*/ 250654 w 1242571"/>
              <a:gd name="connsiteY5" fmla="*/ 101642 h 846766"/>
              <a:gd name="connsiteX6" fmla="*/ 22831 w 1242571"/>
              <a:gd name="connsiteY6" fmla="*/ 562313 h 846766"/>
              <a:gd name="connsiteX7" fmla="*/ 551502 w 1242571"/>
              <a:gd name="connsiteY7" fmla="*/ 724974 h 846766"/>
              <a:gd name="connsiteX8" fmla="*/ 632386 w 1242571"/>
              <a:gd name="connsiteY8" fmla="*/ 846766 h 846766"/>
              <a:gd name="connsiteX0" fmla="*/ 633056 w 1243241"/>
              <a:gd name="connsiteY0" fmla="*/ 846832 h 846832"/>
              <a:gd name="connsiteX1" fmla="*/ 825461 w 1243241"/>
              <a:gd name="connsiteY1" fmla="*/ 767561 h 846832"/>
              <a:gd name="connsiteX2" fmla="*/ 1183087 w 1243241"/>
              <a:gd name="connsiteY2" fmla="*/ 611412 h 846832"/>
              <a:gd name="connsiteX3" fmla="*/ 1202325 w 1243241"/>
              <a:gd name="connsiteY3" fmla="*/ 168224 h 846832"/>
              <a:gd name="connsiteX4" fmla="*/ 981005 w 1243241"/>
              <a:gd name="connsiteY4" fmla="*/ 13568 h 846832"/>
              <a:gd name="connsiteX5" fmla="*/ 245994 w 1243241"/>
              <a:gd name="connsiteY5" fmla="*/ 86692 h 846832"/>
              <a:gd name="connsiteX6" fmla="*/ 23501 w 1243241"/>
              <a:gd name="connsiteY6" fmla="*/ 562379 h 846832"/>
              <a:gd name="connsiteX7" fmla="*/ 552172 w 1243241"/>
              <a:gd name="connsiteY7" fmla="*/ 725040 h 846832"/>
              <a:gd name="connsiteX8" fmla="*/ 633056 w 1243241"/>
              <a:gd name="connsiteY8" fmla="*/ 846832 h 846832"/>
              <a:gd name="connsiteX0" fmla="*/ 633056 w 1243241"/>
              <a:gd name="connsiteY0" fmla="*/ 848503 h 848503"/>
              <a:gd name="connsiteX1" fmla="*/ 825461 w 1243241"/>
              <a:gd name="connsiteY1" fmla="*/ 769232 h 848503"/>
              <a:gd name="connsiteX2" fmla="*/ 1183087 w 1243241"/>
              <a:gd name="connsiteY2" fmla="*/ 613083 h 848503"/>
              <a:gd name="connsiteX3" fmla="*/ 1202325 w 1243241"/>
              <a:gd name="connsiteY3" fmla="*/ 169895 h 848503"/>
              <a:gd name="connsiteX4" fmla="*/ 981005 w 1243241"/>
              <a:gd name="connsiteY4" fmla="*/ 15239 h 848503"/>
              <a:gd name="connsiteX5" fmla="*/ 245994 w 1243241"/>
              <a:gd name="connsiteY5" fmla="*/ 88363 h 848503"/>
              <a:gd name="connsiteX6" fmla="*/ 23501 w 1243241"/>
              <a:gd name="connsiteY6" fmla="*/ 564050 h 848503"/>
              <a:gd name="connsiteX7" fmla="*/ 552172 w 1243241"/>
              <a:gd name="connsiteY7" fmla="*/ 726711 h 848503"/>
              <a:gd name="connsiteX8" fmla="*/ 633056 w 1243241"/>
              <a:gd name="connsiteY8" fmla="*/ 848503 h 848503"/>
              <a:gd name="connsiteX0" fmla="*/ 633056 w 1243241"/>
              <a:gd name="connsiteY0" fmla="*/ 852489 h 852489"/>
              <a:gd name="connsiteX1" fmla="*/ 825461 w 1243241"/>
              <a:gd name="connsiteY1" fmla="*/ 773218 h 852489"/>
              <a:gd name="connsiteX2" fmla="*/ 1183087 w 1243241"/>
              <a:gd name="connsiteY2" fmla="*/ 617069 h 852489"/>
              <a:gd name="connsiteX3" fmla="*/ 1202325 w 1243241"/>
              <a:gd name="connsiteY3" fmla="*/ 173881 h 852489"/>
              <a:gd name="connsiteX4" fmla="*/ 981005 w 1243241"/>
              <a:gd name="connsiteY4" fmla="*/ 19225 h 852489"/>
              <a:gd name="connsiteX5" fmla="*/ 245994 w 1243241"/>
              <a:gd name="connsiteY5" fmla="*/ 92349 h 852489"/>
              <a:gd name="connsiteX6" fmla="*/ 23501 w 1243241"/>
              <a:gd name="connsiteY6" fmla="*/ 568036 h 852489"/>
              <a:gd name="connsiteX7" fmla="*/ 552172 w 1243241"/>
              <a:gd name="connsiteY7" fmla="*/ 730697 h 852489"/>
              <a:gd name="connsiteX8" fmla="*/ 633056 w 1243241"/>
              <a:gd name="connsiteY8" fmla="*/ 852489 h 852489"/>
              <a:gd name="connsiteX0" fmla="*/ 633056 w 1238870"/>
              <a:gd name="connsiteY0" fmla="*/ 852489 h 852489"/>
              <a:gd name="connsiteX1" fmla="*/ 825461 w 1238870"/>
              <a:gd name="connsiteY1" fmla="*/ 773218 h 852489"/>
              <a:gd name="connsiteX2" fmla="*/ 1183087 w 1238870"/>
              <a:gd name="connsiteY2" fmla="*/ 617069 h 852489"/>
              <a:gd name="connsiteX3" fmla="*/ 1202325 w 1238870"/>
              <a:gd name="connsiteY3" fmla="*/ 173881 h 852489"/>
              <a:gd name="connsiteX4" fmla="*/ 981005 w 1238870"/>
              <a:gd name="connsiteY4" fmla="*/ 19225 h 852489"/>
              <a:gd name="connsiteX5" fmla="*/ 245994 w 1238870"/>
              <a:gd name="connsiteY5" fmla="*/ 92349 h 852489"/>
              <a:gd name="connsiteX6" fmla="*/ 23501 w 1238870"/>
              <a:gd name="connsiteY6" fmla="*/ 568036 h 852489"/>
              <a:gd name="connsiteX7" fmla="*/ 552172 w 1238870"/>
              <a:gd name="connsiteY7" fmla="*/ 730697 h 852489"/>
              <a:gd name="connsiteX8" fmla="*/ 633056 w 1238870"/>
              <a:gd name="connsiteY8" fmla="*/ 852489 h 852489"/>
              <a:gd name="connsiteX0" fmla="*/ 633056 w 1237972"/>
              <a:gd name="connsiteY0" fmla="*/ 852489 h 852489"/>
              <a:gd name="connsiteX1" fmla="*/ 825461 w 1237972"/>
              <a:gd name="connsiteY1" fmla="*/ 773218 h 852489"/>
              <a:gd name="connsiteX2" fmla="*/ 1183087 w 1237972"/>
              <a:gd name="connsiteY2" fmla="*/ 617069 h 852489"/>
              <a:gd name="connsiteX3" fmla="*/ 1202325 w 1237972"/>
              <a:gd name="connsiteY3" fmla="*/ 173881 h 852489"/>
              <a:gd name="connsiteX4" fmla="*/ 981005 w 1237972"/>
              <a:gd name="connsiteY4" fmla="*/ 19225 h 852489"/>
              <a:gd name="connsiteX5" fmla="*/ 245994 w 1237972"/>
              <a:gd name="connsiteY5" fmla="*/ 92349 h 852489"/>
              <a:gd name="connsiteX6" fmla="*/ 23501 w 1237972"/>
              <a:gd name="connsiteY6" fmla="*/ 568036 h 852489"/>
              <a:gd name="connsiteX7" fmla="*/ 552172 w 1237972"/>
              <a:gd name="connsiteY7" fmla="*/ 730697 h 852489"/>
              <a:gd name="connsiteX8" fmla="*/ 633056 w 1237972"/>
              <a:gd name="connsiteY8" fmla="*/ 852489 h 85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D415F49B-3CBC-46CF-AFB5-988852D0479E}"/>
              </a:ext>
            </a:extLst>
          </p:cNvPr>
          <p:cNvSpPr/>
          <p:nvPr/>
        </p:nvSpPr>
        <p:spPr>
          <a:xfrm rot="21133683" flipH="1">
            <a:off x="1010574" y="456230"/>
            <a:ext cx="9378187" cy="5238589"/>
          </a:xfrm>
          <a:custGeom>
            <a:avLst/>
            <a:gdLst>
              <a:gd name="connsiteX0" fmla="*/ 628580 w 1248448"/>
              <a:gd name="connsiteY0" fmla="*/ 873029 h 873038"/>
              <a:gd name="connsiteX1" fmla="*/ 820985 w 1248448"/>
              <a:gd name="connsiteY1" fmla="*/ 803115 h 873038"/>
              <a:gd name="connsiteX2" fmla="*/ 1179791 w 1248448"/>
              <a:gd name="connsiteY2" fmla="*/ 630332 h 873038"/>
              <a:gd name="connsiteX3" fmla="*/ 1178744 w 1248448"/>
              <a:gd name="connsiteY3" fmla="*/ 192753 h 873038"/>
              <a:gd name="connsiteX4" fmla="*/ 459416 w 1248448"/>
              <a:gd name="connsiteY4" fmla="*/ 32447 h 873038"/>
              <a:gd name="connsiteX5" fmla="*/ 7264 w 1248448"/>
              <a:gd name="connsiteY5" fmla="*/ 595184 h 873038"/>
              <a:gd name="connsiteX6" fmla="*/ 545617 w 1248448"/>
              <a:gd name="connsiteY6" fmla="*/ 737202 h 873038"/>
              <a:gd name="connsiteX7" fmla="*/ 628580 w 1248448"/>
              <a:gd name="connsiteY7" fmla="*/ 873029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7734 w 1248446"/>
              <a:gd name="connsiteY6" fmla="*/ 751246 h 873038"/>
              <a:gd name="connsiteX7" fmla="*/ 628618 w 1248446"/>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49939"/>
              <a:gd name="connsiteY0" fmla="*/ 873038 h 873038"/>
              <a:gd name="connsiteX1" fmla="*/ 828272 w 1249939"/>
              <a:gd name="connsiteY1" fmla="*/ 793767 h 873038"/>
              <a:gd name="connsiteX2" fmla="*/ 1187078 w 1249939"/>
              <a:gd name="connsiteY2" fmla="*/ 630341 h 873038"/>
              <a:gd name="connsiteX3" fmla="*/ 1186031 w 1249939"/>
              <a:gd name="connsiteY3" fmla="*/ 192762 h 873038"/>
              <a:gd name="connsiteX4" fmla="*/ 466703 w 1249939"/>
              <a:gd name="connsiteY4" fmla="*/ 32456 h 873038"/>
              <a:gd name="connsiteX5" fmla="*/ 14551 w 1249939"/>
              <a:gd name="connsiteY5" fmla="*/ 595193 h 873038"/>
              <a:gd name="connsiteX6" fmla="*/ 554983 w 1249939"/>
              <a:gd name="connsiteY6" fmla="*/ 751246 h 873038"/>
              <a:gd name="connsiteX7" fmla="*/ 635867 w 1249939"/>
              <a:gd name="connsiteY7" fmla="*/ 873038 h 873038"/>
              <a:gd name="connsiteX0" fmla="*/ 615218 w 1229290"/>
              <a:gd name="connsiteY0" fmla="*/ 861281 h 861281"/>
              <a:gd name="connsiteX1" fmla="*/ 807623 w 1229290"/>
              <a:gd name="connsiteY1" fmla="*/ 782010 h 861281"/>
              <a:gd name="connsiteX2" fmla="*/ 1166429 w 1229290"/>
              <a:gd name="connsiteY2" fmla="*/ 618584 h 861281"/>
              <a:gd name="connsiteX3" fmla="*/ 1165382 w 1229290"/>
              <a:gd name="connsiteY3" fmla="*/ 181005 h 861281"/>
              <a:gd name="connsiteX4" fmla="*/ 446054 w 1229290"/>
              <a:gd name="connsiteY4" fmla="*/ 20699 h 861281"/>
              <a:gd name="connsiteX5" fmla="*/ 5663 w 1229290"/>
              <a:gd name="connsiteY5" fmla="*/ 576828 h 861281"/>
              <a:gd name="connsiteX6" fmla="*/ 534334 w 1229290"/>
              <a:gd name="connsiteY6" fmla="*/ 739489 h 861281"/>
              <a:gd name="connsiteX7" fmla="*/ 615218 w 1229290"/>
              <a:gd name="connsiteY7" fmla="*/ 861281 h 861281"/>
              <a:gd name="connsiteX0" fmla="*/ 619617 w 1233689"/>
              <a:gd name="connsiteY0" fmla="*/ 861281 h 861281"/>
              <a:gd name="connsiteX1" fmla="*/ 812022 w 1233689"/>
              <a:gd name="connsiteY1" fmla="*/ 782010 h 861281"/>
              <a:gd name="connsiteX2" fmla="*/ 1170828 w 1233689"/>
              <a:gd name="connsiteY2" fmla="*/ 618584 h 861281"/>
              <a:gd name="connsiteX3" fmla="*/ 1169781 w 1233689"/>
              <a:gd name="connsiteY3" fmla="*/ 181005 h 861281"/>
              <a:gd name="connsiteX4" fmla="*/ 450453 w 1233689"/>
              <a:gd name="connsiteY4" fmla="*/ 20699 h 861281"/>
              <a:gd name="connsiteX5" fmla="*/ 10062 w 1233689"/>
              <a:gd name="connsiteY5" fmla="*/ 576828 h 861281"/>
              <a:gd name="connsiteX6" fmla="*/ 538733 w 1233689"/>
              <a:gd name="connsiteY6" fmla="*/ 739489 h 861281"/>
              <a:gd name="connsiteX7" fmla="*/ 619617 w 1233689"/>
              <a:gd name="connsiteY7" fmla="*/ 861281 h 861281"/>
              <a:gd name="connsiteX0" fmla="*/ 619579 w 1239236"/>
              <a:gd name="connsiteY0" fmla="*/ 863398 h 863398"/>
              <a:gd name="connsiteX1" fmla="*/ 811984 w 1239236"/>
              <a:gd name="connsiteY1" fmla="*/ 784127 h 863398"/>
              <a:gd name="connsiteX2" fmla="*/ 1170790 w 1239236"/>
              <a:gd name="connsiteY2" fmla="*/ 620701 h 863398"/>
              <a:gd name="connsiteX3" fmla="*/ 1169743 w 1239236"/>
              <a:gd name="connsiteY3" fmla="*/ 183122 h 863398"/>
              <a:gd name="connsiteX4" fmla="*/ 451887 w 1239236"/>
              <a:gd name="connsiteY4" fmla="*/ 17855 h 863398"/>
              <a:gd name="connsiteX5" fmla="*/ 10024 w 1239236"/>
              <a:gd name="connsiteY5" fmla="*/ 578945 h 863398"/>
              <a:gd name="connsiteX6" fmla="*/ 538695 w 1239236"/>
              <a:gd name="connsiteY6" fmla="*/ 741606 h 863398"/>
              <a:gd name="connsiteX7" fmla="*/ 619579 w 1239236"/>
              <a:gd name="connsiteY7" fmla="*/ 863398 h 863398"/>
              <a:gd name="connsiteX0" fmla="*/ 623569 w 1243226"/>
              <a:gd name="connsiteY0" fmla="*/ 870437 h 870437"/>
              <a:gd name="connsiteX1" fmla="*/ 815974 w 1243226"/>
              <a:gd name="connsiteY1" fmla="*/ 791166 h 870437"/>
              <a:gd name="connsiteX2" fmla="*/ 1174780 w 1243226"/>
              <a:gd name="connsiteY2" fmla="*/ 627740 h 870437"/>
              <a:gd name="connsiteX3" fmla="*/ 1173733 w 1243226"/>
              <a:gd name="connsiteY3" fmla="*/ 190161 h 870437"/>
              <a:gd name="connsiteX4" fmla="*/ 455877 w 1243226"/>
              <a:gd name="connsiteY4" fmla="*/ 24894 h 870437"/>
              <a:gd name="connsiteX5" fmla="*/ 14014 w 1243226"/>
              <a:gd name="connsiteY5" fmla="*/ 585984 h 870437"/>
              <a:gd name="connsiteX6" fmla="*/ 542685 w 1243226"/>
              <a:gd name="connsiteY6" fmla="*/ 748645 h 870437"/>
              <a:gd name="connsiteX7" fmla="*/ 623569 w 1243226"/>
              <a:gd name="connsiteY7" fmla="*/ 870437 h 870437"/>
              <a:gd name="connsiteX0" fmla="*/ 624861 w 1244518"/>
              <a:gd name="connsiteY0" fmla="*/ 869274 h 869274"/>
              <a:gd name="connsiteX1" fmla="*/ 817266 w 1244518"/>
              <a:gd name="connsiteY1" fmla="*/ 790003 h 869274"/>
              <a:gd name="connsiteX2" fmla="*/ 1176072 w 1244518"/>
              <a:gd name="connsiteY2" fmla="*/ 626577 h 869274"/>
              <a:gd name="connsiteX3" fmla="*/ 1175025 w 1244518"/>
              <a:gd name="connsiteY3" fmla="*/ 188998 h 869274"/>
              <a:gd name="connsiteX4" fmla="*/ 457169 w 1244518"/>
              <a:gd name="connsiteY4" fmla="*/ 23731 h 869274"/>
              <a:gd name="connsiteX5" fmla="*/ 15306 w 1244518"/>
              <a:gd name="connsiteY5" fmla="*/ 584821 h 869274"/>
              <a:gd name="connsiteX6" fmla="*/ 543977 w 1244518"/>
              <a:gd name="connsiteY6" fmla="*/ 747482 h 869274"/>
              <a:gd name="connsiteX7" fmla="*/ 624861 w 1244518"/>
              <a:gd name="connsiteY7" fmla="*/ 869274 h 869274"/>
              <a:gd name="connsiteX0" fmla="*/ 619558 w 1235941"/>
              <a:gd name="connsiteY0" fmla="*/ 867295 h 867295"/>
              <a:gd name="connsiteX1" fmla="*/ 811963 w 1235941"/>
              <a:gd name="connsiteY1" fmla="*/ 788024 h 867295"/>
              <a:gd name="connsiteX2" fmla="*/ 1170769 w 1235941"/>
              <a:gd name="connsiteY2" fmla="*/ 624598 h 867295"/>
              <a:gd name="connsiteX3" fmla="*/ 1164738 w 1235941"/>
              <a:gd name="connsiteY3" fmla="*/ 164190 h 867295"/>
              <a:gd name="connsiteX4" fmla="*/ 451866 w 1235941"/>
              <a:gd name="connsiteY4" fmla="*/ 21752 h 867295"/>
              <a:gd name="connsiteX5" fmla="*/ 10003 w 1235941"/>
              <a:gd name="connsiteY5" fmla="*/ 582842 h 867295"/>
              <a:gd name="connsiteX6" fmla="*/ 538674 w 1235941"/>
              <a:gd name="connsiteY6" fmla="*/ 745503 h 867295"/>
              <a:gd name="connsiteX7" fmla="*/ 619558 w 1235941"/>
              <a:gd name="connsiteY7" fmla="*/ 867295 h 867295"/>
              <a:gd name="connsiteX0" fmla="*/ 622435 w 1238818"/>
              <a:gd name="connsiteY0" fmla="*/ 868328 h 868328"/>
              <a:gd name="connsiteX1" fmla="*/ 814840 w 1238818"/>
              <a:gd name="connsiteY1" fmla="*/ 789057 h 868328"/>
              <a:gd name="connsiteX2" fmla="*/ 1173646 w 1238818"/>
              <a:gd name="connsiteY2" fmla="*/ 625631 h 868328"/>
              <a:gd name="connsiteX3" fmla="*/ 1167615 w 1238818"/>
              <a:gd name="connsiteY3" fmla="*/ 165223 h 868328"/>
              <a:gd name="connsiteX4" fmla="*/ 454743 w 1238818"/>
              <a:gd name="connsiteY4" fmla="*/ 22785 h 868328"/>
              <a:gd name="connsiteX5" fmla="*/ 12880 w 1238818"/>
              <a:gd name="connsiteY5" fmla="*/ 583875 h 868328"/>
              <a:gd name="connsiteX6" fmla="*/ 541551 w 1238818"/>
              <a:gd name="connsiteY6" fmla="*/ 746536 h 868328"/>
              <a:gd name="connsiteX7" fmla="*/ 622435 w 1238818"/>
              <a:gd name="connsiteY7" fmla="*/ 868328 h 868328"/>
              <a:gd name="connsiteX0" fmla="*/ 618931 w 1201319"/>
              <a:gd name="connsiteY0" fmla="*/ 879992 h 879992"/>
              <a:gd name="connsiteX1" fmla="*/ 811336 w 1201319"/>
              <a:gd name="connsiteY1" fmla="*/ 800721 h 879992"/>
              <a:gd name="connsiteX2" fmla="*/ 1170142 w 1201319"/>
              <a:gd name="connsiteY2" fmla="*/ 637295 h 879992"/>
              <a:gd name="connsiteX3" fmla="*/ 1164111 w 1201319"/>
              <a:gd name="connsiteY3" fmla="*/ 176887 h 879992"/>
              <a:gd name="connsiteX4" fmla="*/ 1005959 w 1201319"/>
              <a:gd name="connsiteY4" fmla="*/ 73552 h 879992"/>
              <a:gd name="connsiteX5" fmla="*/ 451239 w 1201319"/>
              <a:gd name="connsiteY5" fmla="*/ 34449 h 879992"/>
              <a:gd name="connsiteX6" fmla="*/ 9376 w 1201319"/>
              <a:gd name="connsiteY6" fmla="*/ 595539 h 879992"/>
              <a:gd name="connsiteX7" fmla="*/ 538047 w 1201319"/>
              <a:gd name="connsiteY7" fmla="*/ 758200 h 879992"/>
              <a:gd name="connsiteX8" fmla="*/ 618931 w 1201319"/>
              <a:gd name="connsiteY8" fmla="*/ 879992 h 879992"/>
              <a:gd name="connsiteX0" fmla="*/ 618931 w 1214866"/>
              <a:gd name="connsiteY0" fmla="*/ 879992 h 879992"/>
              <a:gd name="connsiteX1" fmla="*/ 811336 w 1214866"/>
              <a:gd name="connsiteY1" fmla="*/ 800721 h 879992"/>
              <a:gd name="connsiteX2" fmla="*/ 1170142 w 1214866"/>
              <a:gd name="connsiteY2" fmla="*/ 637295 h 879992"/>
              <a:gd name="connsiteX3" fmla="*/ 1164111 w 1214866"/>
              <a:gd name="connsiteY3" fmla="*/ 176887 h 879992"/>
              <a:gd name="connsiteX4" fmla="*/ 1005959 w 1214866"/>
              <a:gd name="connsiteY4" fmla="*/ 73552 h 879992"/>
              <a:gd name="connsiteX5" fmla="*/ 451239 w 1214866"/>
              <a:gd name="connsiteY5" fmla="*/ 34449 h 879992"/>
              <a:gd name="connsiteX6" fmla="*/ 9376 w 1214866"/>
              <a:gd name="connsiteY6" fmla="*/ 595539 h 879992"/>
              <a:gd name="connsiteX7" fmla="*/ 538047 w 1214866"/>
              <a:gd name="connsiteY7" fmla="*/ 758200 h 879992"/>
              <a:gd name="connsiteX8" fmla="*/ 618931 w 1214866"/>
              <a:gd name="connsiteY8" fmla="*/ 879992 h 879992"/>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20039 w 1203184"/>
              <a:gd name="connsiteY0" fmla="*/ 874240 h 874240"/>
              <a:gd name="connsiteX1" fmla="*/ 812444 w 1203184"/>
              <a:gd name="connsiteY1" fmla="*/ 794969 h 874240"/>
              <a:gd name="connsiteX2" fmla="*/ 1171250 w 1203184"/>
              <a:gd name="connsiteY2" fmla="*/ 631543 h 874240"/>
              <a:gd name="connsiteX3" fmla="*/ 1165219 w 1203184"/>
              <a:gd name="connsiteY3" fmla="*/ 171135 h 874240"/>
              <a:gd name="connsiteX4" fmla="*/ 990916 w 1203184"/>
              <a:gd name="connsiteY4" fmla="*/ 39669 h 874240"/>
              <a:gd name="connsiteX5" fmla="*/ 406775 w 1203184"/>
              <a:gd name="connsiteY5" fmla="*/ 50168 h 874240"/>
              <a:gd name="connsiteX6" fmla="*/ 10484 w 1203184"/>
              <a:gd name="connsiteY6" fmla="*/ 589787 h 874240"/>
              <a:gd name="connsiteX7" fmla="*/ 539155 w 1203184"/>
              <a:gd name="connsiteY7" fmla="*/ 752448 h 874240"/>
              <a:gd name="connsiteX8" fmla="*/ 620039 w 1203184"/>
              <a:gd name="connsiteY8" fmla="*/ 874240 h 874240"/>
              <a:gd name="connsiteX0" fmla="*/ 620213 w 1203358"/>
              <a:gd name="connsiteY0" fmla="*/ 867642 h 867642"/>
              <a:gd name="connsiteX1" fmla="*/ 812618 w 1203358"/>
              <a:gd name="connsiteY1" fmla="*/ 788371 h 867642"/>
              <a:gd name="connsiteX2" fmla="*/ 1171424 w 1203358"/>
              <a:gd name="connsiteY2" fmla="*/ 624945 h 867642"/>
              <a:gd name="connsiteX3" fmla="*/ 1165393 w 1203358"/>
              <a:gd name="connsiteY3" fmla="*/ 164537 h 867642"/>
              <a:gd name="connsiteX4" fmla="*/ 991090 w 1203358"/>
              <a:gd name="connsiteY4" fmla="*/ 33071 h 867642"/>
              <a:gd name="connsiteX5" fmla="*/ 406949 w 1203358"/>
              <a:gd name="connsiteY5" fmla="*/ 43570 h 867642"/>
              <a:gd name="connsiteX6" fmla="*/ 10658 w 1203358"/>
              <a:gd name="connsiteY6" fmla="*/ 583189 h 867642"/>
              <a:gd name="connsiteX7" fmla="*/ 539329 w 1203358"/>
              <a:gd name="connsiteY7" fmla="*/ 745850 h 867642"/>
              <a:gd name="connsiteX8" fmla="*/ 620213 w 1203358"/>
              <a:gd name="connsiteY8" fmla="*/ 867642 h 867642"/>
              <a:gd name="connsiteX0" fmla="*/ 621220 w 1204365"/>
              <a:gd name="connsiteY0" fmla="*/ 864871 h 864871"/>
              <a:gd name="connsiteX1" fmla="*/ 813625 w 1204365"/>
              <a:gd name="connsiteY1" fmla="*/ 785600 h 864871"/>
              <a:gd name="connsiteX2" fmla="*/ 1172431 w 1204365"/>
              <a:gd name="connsiteY2" fmla="*/ 622174 h 864871"/>
              <a:gd name="connsiteX3" fmla="*/ 1166400 w 1204365"/>
              <a:gd name="connsiteY3" fmla="*/ 161766 h 864871"/>
              <a:gd name="connsiteX4" fmla="*/ 992097 w 1204365"/>
              <a:gd name="connsiteY4" fmla="*/ 30300 h 864871"/>
              <a:gd name="connsiteX5" fmla="*/ 407956 w 1204365"/>
              <a:gd name="connsiteY5" fmla="*/ 40799 h 864871"/>
              <a:gd name="connsiteX6" fmla="*/ 11665 w 1204365"/>
              <a:gd name="connsiteY6" fmla="*/ 580418 h 864871"/>
              <a:gd name="connsiteX7" fmla="*/ 540336 w 1204365"/>
              <a:gd name="connsiteY7" fmla="*/ 743079 h 864871"/>
              <a:gd name="connsiteX8" fmla="*/ 621220 w 1204365"/>
              <a:gd name="connsiteY8" fmla="*/ 864871 h 864871"/>
              <a:gd name="connsiteX0" fmla="*/ 619935 w 1204190"/>
              <a:gd name="connsiteY0" fmla="*/ 873669 h 873669"/>
              <a:gd name="connsiteX1" fmla="*/ 812340 w 1204190"/>
              <a:gd name="connsiteY1" fmla="*/ 794398 h 873669"/>
              <a:gd name="connsiteX2" fmla="*/ 1171146 w 1204190"/>
              <a:gd name="connsiteY2" fmla="*/ 630972 h 873669"/>
              <a:gd name="connsiteX3" fmla="*/ 1165115 w 1204190"/>
              <a:gd name="connsiteY3" fmla="*/ 170564 h 873669"/>
              <a:gd name="connsiteX4" fmla="*/ 967884 w 1204190"/>
              <a:gd name="connsiteY4" fmla="*/ 40405 h 873669"/>
              <a:gd name="connsiteX5" fmla="*/ 406671 w 1204190"/>
              <a:gd name="connsiteY5" fmla="*/ 49597 h 873669"/>
              <a:gd name="connsiteX6" fmla="*/ 10380 w 1204190"/>
              <a:gd name="connsiteY6" fmla="*/ 589216 h 873669"/>
              <a:gd name="connsiteX7" fmla="*/ 539051 w 1204190"/>
              <a:gd name="connsiteY7" fmla="*/ 751877 h 873669"/>
              <a:gd name="connsiteX8" fmla="*/ 619935 w 1204190"/>
              <a:gd name="connsiteY8" fmla="*/ 873669 h 873669"/>
              <a:gd name="connsiteX0" fmla="*/ 628446 w 1212701"/>
              <a:gd name="connsiteY0" fmla="*/ 842371 h 842371"/>
              <a:gd name="connsiteX1" fmla="*/ 820851 w 1212701"/>
              <a:gd name="connsiteY1" fmla="*/ 763100 h 842371"/>
              <a:gd name="connsiteX2" fmla="*/ 1179657 w 1212701"/>
              <a:gd name="connsiteY2" fmla="*/ 599674 h 842371"/>
              <a:gd name="connsiteX3" fmla="*/ 1173626 w 1212701"/>
              <a:gd name="connsiteY3" fmla="*/ 139266 h 842371"/>
              <a:gd name="connsiteX4" fmla="*/ 976395 w 1212701"/>
              <a:gd name="connsiteY4" fmla="*/ 9107 h 842371"/>
              <a:gd name="connsiteX5" fmla="*/ 246714 w 1212701"/>
              <a:gd name="connsiteY5" fmla="*/ 97247 h 842371"/>
              <a:gd name="connsiteX6" fmla="*/ 18891 w 1212701"/>
              <a:gd name="connsiteY6" fmla="*/ 557918 h 842371"/>
              <a:gd name="connsiteX7" fmla="*/ 547562 w 1212701"/>
              <a:gd name="connsiteY7" fmla="*/ 720579 h 842371"/>
              <a:gd name="connsiteX8" fmla="*/ 628446 w 1212701"/>
              <a:gd name="connsiteY8" fmla="*/ 842371 h 842371"/>
              <a:gd name="connsiteX0" fmla="*/ 628446 w 1211895"/>
              <a:gd name="connsiteY0" fmla="*/ 842371 h 842371"/>
              <a:gd name="connsiteX1" fmla="*/ 820851 w 1211895"/>
              <a:gd name="connsiteY1" fmla="*/ 763100 h 842371"/>
              <a:gd name="connsiteX2" fmla="*/ 1178477 w 1211895"/>
              <a:gd name="connsiteY2" fmla="*/ 606951 h 842371"/>
              <a:gd name="connsiteX3" fmla="*/ 1173626 w 1211895"/>
              <a:gd name="connsiteY3" fmla="*/ 139266 h 842371"/>
              <a:gd name="connsiteX4" fmla="*/ 976395 w 1211895"/>
              <a:gd name="connsiteY4" fmla="*/ 9107 h 842371"/>
              <a:gd name="connsiteX5" fmla="*/ 246714 w 1211895"/>
              <a:gd name="connsiteY5" fmla="*/ 97247 h 842371"/>
              <a:gd name="connsiteX6" fmla="*/ 18891 w 1211895"/>
              <a:gd name="connsiteY6" fmla="*/ 557918 h 842371"/>
              <a:gd name="connsiteX7" fmla="*/ 547562 w 1211895"/>
              <a:gd name="connsiteY7" fmla="*/ 720579 h 842371"/>
              <a:gd name="connsiteX8" fmla="*/ 628446 w 1211895"/>
              <a:gd name="connsiteY8" fmla="*/ 842371 h 842371"/>
              <a:gd name="connsiteX0" fmla="*/ 628446 w 1218918"/>
              <a:gd name="connsiteY0" fmla="*/ 842371 h 842371"/>
              <a:gd name="connsiteX1" fmla="*/ 820851 w 1218918"/>
              <a:gd name="connsiteY1" fmla="*/ 763100 h 842371"/>
              <a:gd name="connsiteX2" fmla="*/ 1178477 w 1218918"/>
              <a:gd name="connsiteY2" fmla="*/ 606951 h 842371"/>
              <a:gd name="connsiteX3" fmla="*/ 1173626 w 1218918"/>
              <a:gd name="connsiteY3" fmla="*/ 139266 h 842371"/>
              <a:gd name="connsiteX4" fmla="*/ 976395 w 1218918"/>
              <a:gd name="connsiteY4" fmla="*/ 9107 h 842371"/>
              <a:gd name="connsiteX5" fmla="*/ 246714 w 1218918"/>
              <a:gd name="connsiteY5" fmla="*/ 97247 h 842371"/>
              <a:gd name="connsiteX6" fmla="*/ 18891 w 1218918"/>
              <a:gd name="connsiteY6" fmla="*/ 557918 h 842371"/>
              <a:gd name="connsiteX7" fmla="*/ 547562 w 1218918"/>
              <a:gd name="connsiteY7" fmla="*/ 720579 h 842371"/>
              <a:gd name="connsiteX8" fmla="*/ 628446 w 1218918"/>
              <a:gd name="connsiteY8" fmla="*/ 842371 h 842371"/>
              <a:gd name="connsiteX0" fmla="*/ 628446 w 1223727"/>
              <a:gd name="connsiteY0" fmla="*/ 842371 h 842371"/>
              <a:gd name="connsiteX1" fmla="*/ 820851 w 1223727"/>
              <a:gd name="connsiteY1" fmla="*/ 763100 h 842371"/>
              <a:gd name="connsiteX2" fmla="*/ 1178477 w 1223727"/>
              <a:gd name="connsiteY2" fmla="*/ 606951 h 842371"/>
              <a:gd name="connsiteX3" fmla="*/ 1173626 w 1223727"/>
              <a:gd name="connsiteY3" fmla="*/ 139266 h 842371"/>
              <a:gd name="connsiteX4" fmla="*/ 976395 w 1223727"/>
              <a:gd name="connsiteY4" fmla="*/ 9107 h 842371"/>
              <a:gd name="connsiteX5" fmla="*/ 246714 w 1223727"/>
              <a:gd name="connsiteY5" fmla="*/ 97247 h 842371"/>
              <a:gd name="connsiteX6" fmla="*/ 18891 w 1223727"/>
              <a:gd name="connsiteY6" fmla="*/ 557918 h 842371"/>
              <a:gd name="connsiteX7" fmla="*/ 547562 w 1223727"/>
              <a:gd name="connsiteY7" fmla="*/ 720579 h 842371"/>
              <a:gd name="connsiteX8" fmla="*/ 628446 w 1223727"/>
              <a:gd name="connsiteY8" fmla="*/ 842371 h 842371"/>
              <a:gd name="connsiteX0" fmla="*/ 628446 w 1232687"/>
              <a:gd name="connsiteY0" fmla="*/ 842371 h 842371"/>
              <a:gd name="connsiteX1" fmla="*/ 820851 w 1232687"/>
              <a:gd name="connsiteY1" fmla="*/ 763100 h 842371"/>
              <a:gd name="connsiteX2" fmla="*/ 1178477 w 1232687"/>
              <a:gd name="connsiteY2" fmla="*/ 606951 h 842371"/>
              <a:gd name="connsiteX3" fmla="*/ 1188606 w 1232687"/>
              <a:gd name="connsiteY3" fmla="*/ 158133 h 842371"/>
              <a:gd name="connsiteX4" fmla="*/ 976395 w 1232687"/>
              <a:gd name="connsiteY4" fmla="*/ 9107 h 842371"/>
              <a:gd name="connsiteX5" fmla="*/ 246714 w 1232687"/>
              <a:gd name="connsiteY5" fmla="*/ 97247 h 842371"/>
              <a:gd name="connsiteX6" fmla="*/ 18891 w 1232687"/>
              <a:gd name="connsiteY6" fmla="*/ 557918 h 842371"/>
              <a:gd name="connsiteX7" fmla="*/ 547562 w 1232687"/>
              <a:gd name="connsiteY7" fmla="*/ 720579 h 842371"/>
              <a:gd name="connsiteX8" fmla="*/ 628446 w 1232687"/>
              <a:gd name="connsiteY8" fmla="*/ 842371 h 842371"/>
              <a:gd name="connsiteX0" fmla="*/ 628446 w 1238631"/>
              <a:gd name="connsiteY0" fmla="*/ 842371 h 842371"/>
              <a:gd name="connsiteX1" fmla="*/ 820851 w 1238631"/>
              <a:gd name="connsiteY1" fmla="*/ 763100 h 842371"/>
              <a:gd name="connsiteX2" fmla="*/ 1178477 w 1238631"/>
              <a:gd name="connsiteY2" fmla="*/ 606951 h 842371"/>
              <a:gd name="connsiteX3" fmla="*/ 1197715 w 1238631"/>
              <a:gd name="connsiteY3" fmla="*/ 163763 h 842371"/>
              <a:gd name="connsiteX4" fmla="*/ 976395 w 1238631"/>
              <a:gd name="connsiteY4" fmla="*/ 9107 h 842371"/>
              <a:gd name="connsiteX5" fmla="*/ 246714 w 1238631"/>
              <a:gd name="connsiteY5" fmla="*/ 97247 h 842371"/>
              <a:gd name="connsiteX6" fmla="*/ 18891 w 1238631"/>
              <a:gd name="connsiteY6" fmla="*/ 557918 h 842371"/>
              <a:gd name="connsiteX7" fmla="*/ 547562 w 1238631"/>
              <a:gd name="connsiteY7" fmla="*/ 720579 h 842371"/>
              <a:gd name="connsiteX8" fmla="*/ 628446 w 1238631"/>
              <a:gd name="connsiteY8" fmla="*/ 842371 h 842371"/>
              <a:gd name="connsiteX0" fmla="*/ 632386 w 1242571"/>
              <a:gd name="connsiteY0" fmla="*/ 846766 h 846766"/>
              <a:gd name="connsiteX1" fmla="*/ 824791 w 1242571"/>
              <a:gd name="connsiteY1" fmla="*/ 767495 h 846766"/>
              <a:gd name="connsiteX2" fmla="*/ 1182417 w 1242571"/>
              <a:gd name="connsiteY2" fmla="*/ 611346 h 846766"/>
              <a:gd name="connsiteX3" fmla="*/ 1201655 w 1242571"/>
              <a:gd name="connsiteY3" fmla="*/ 168158 h 846766"/>
              <a:gd name="connsiteX4" fmla="*/ 980335 w 1242571"/>
              <a:gd name="connsiteY4" fmla="*/ 13502 h 846766"/>
              <a:gd name="connsiteX5" fmla="*/ 250654 w 1242571"/>
              <a:gd name="connsiteY5" fmla="*/ 101642 h 846766"/>
              <a:gd name="connsiteX6" fmla="*/ 22831 w 1242571"/>
              <a:gd name="connsiteY6" fmla="*/ 562313 h 846766"/>
              <a:gd name="connsiteX7" fmla="*/ 551502 w 1242571"/>
              <a:gd name="connsiteY7" fmla="*/ 724974 h 846766"/>
              <a:gd name="connsiteX8" fmla="*/ 632386 w 1242571"/>
              <a:gd name="connsiteY8" fmla="*/ 846766 h 846766"/>
              <a:gd name="connsiteX0" fmla="*/ 633056 w 1243241"/>
              <a:gd name="connsiteY0" fmla="*/ 846832 h 846832"/>
              <a:gd name="connsiteX1" fmla="*/ 825461 w 1243241"/>
              <a:gd name="connsiteY1" fmla="*/ 767561 h 846832"/>
              <a:gd name="connsiteX2" fmla="*/ 1183087 w 1243241"/>
              <a:gd name="connsiteY2" fmla="*/ 611412 h 846832"/>
              <a:gd name="connsiteX3" fmla="*/ 1202325 w 1243241"/>
              <a:gd name="connsiteY3" fmla="*/ 168224 h 846832"/>
              <a:gd name="connsiteX4" fmla="*/ 981005 w 1243241"/>
              <a:gd name="connsiteY4" fmla="*/ 13568 h 846832"/>
              <a:gd name="connsiteX5" fmla="*/ 245994 w 1243241"/>
              <a:gd name="connsiteY5" fmla="*/ 86692 h 846832"/>
              <a:gd name="connsiteX6" fmla="*/ 23501 w 1243241"/>
              <a:gd name="connsiteY6" fmla="*/ 562379 h 846832"/>
              <a:gd name="connsiteX7" fmla="*/ 552172 w 1243241"/>
              <a:gd name="connsiteY7" fmla="*/ 725040 h 846832"/>
              <a:gd name="connsiteX8" fmla="*/ 633056 w 1243241"/>
              <a:gd name="connsiteY8" fmla="*/ 846832 h 846832"/>
              <a:gd name="connsiteX0" fmla="*/ 633056 w 1243241"/>
              <a:gd name="connsiteY0" fmla="*/ 848503 h 848503"/>
              <a:gd name="connsiteX1" fmla="*/ 825461 w 1243241"/>
              <a:gd name="connsiteY1" fmla="*/ 769232 h 848503"/>
              <a:gd name="connsiteX2" fmla="*/ 1183087 w 1243241"/>
              <a:gd name="connsiteY2" fmla="*/ 613083 h 848503"/>
              <a:gd name="connsiteX3" fmla="*/ 1202325 w 1243241"/>
              <a:gd name="connsiteY3" fmla="*/ 169895 h 848503"/>
              <a:gd name="connsiteX4" fmla="*/ 981005 w 1243241"/>
              <a:gd name="connsiteY4" fmla="*/ 15239 h 848503"/>
              <a:gd name="connsiteX5" fmla="*/ 245994 w 1243241"/>
              <a:gd name="connsiteY5" fmla="*/ 88363 h 848503"/>
              <a:gd name="connsiteX6" fmla="*/ 23501 w 1243241"/>
              <a:gd name="connsiteY6" fmla="*/ 564050 h 848503"/>
              <a:gd name="connsiteX7" fmla="*/ 552172 w 1243241"/>
              <a:gd name="connsiteY7" fmla="*/ 726711 h 848503"/>
              <a:gd name="connsiteX8" fmla="*/ 633056 w 1243241"/>
              <a:gd name="connsiteY8" fmla="*/ 848503 h 848503"/>
              <a:gd name="connsiteX0" fmla="*/ 633056 w 1243241"/>
              <a:gd name="connsiteY0" fmla="*/ 852489 h 852489"/>
              <a:gd name="connsiteX1" fmla="*/ 825461 w 1243241"/>
              <a:gd name="connsiteY1" fmla="*/ 773218 h 852489"/>
              <a:gd name="connsiteX2" fmla="*/ 1183087 w 1243241"/>
              <a:gd name="connsiteY2" fmla="*/ 617069 h 852489"/>
              <a:gd name="connsiteX3" fmla="*/ 1202325 w 1243241"/>
              <a:gd name="connsiteY3" fmla="*/ 173881 h 852489"/>
              <a:gd name="connsiteX4" fmla="*/ 981005 w 1243241"/>
              <a:gd name="connsiteY4" fmla="*/ 19225 h 852489"/>
              <a:gd name="connsiteX5" fmla="*/ 245994 w 1243241"/>
              <a:gd name="connsiteY5" fmla="*/ 92349 h 852489"/>
              <a:gd name="connsiteX6" fmla="*/ 23501 w 1243241"/>
              <a:gd name="connsiteY6" fmla="*/ 568036 h 852489"/>
              <a:gd name="connsiteX7" fmla="*/ 552172 w 1243241"/>
              <a:gd name="connsiteY7" fmla="*/ 730697 h 852489"/>
              <a:gd name="connsiteX8" fmla="*/ 633056 w 1243241"/>
              <a:gd name="connsiteY8" fmla="*/ 852489 h 852489"/>
              <a:gd name="connsiteX0" fmla="*/ 633056 w 1238870"/>
              <a:gd name="connsiteY0" fmla="*/ 852489 h 852489"/>
              <a:gd name="connsiteX1" fmla="*/ 825461 w 1238870"/>
              <a:gd name="connsiteY1" fmla="*/ 773218 h 852489"/>
              <a:gd name="connsiteX2" fmla="*/ 1183087 w 1238870"/>
              <a:gd name="connsiteY2" fmla="*/ 617069 h 852489"/>
              <a:gd name="connsiteX3" fmla="*/ 1202325 w 1238870"/>
              <a:gd name="connsiteY3" fmla="*/ 173881 h 852489"/>
              <a:gd name="connsiteX4" fmla="*/ 981005 w 1238870"/>
              <a:gd name="connsiteY4" fmla="*/ 19225 h 852489"/>
              <a:gd name="connsiteX5" fmla="*/ 245994 w 1238870"/>
              <a:gd name="connsiteY5" fmla="*/ 92349 h 852489"/>
              <a:gd name="connsiteX6" fmla="*/ 23501 w 1238870"/>
              <a:gd name="connsiteY6" fmla="*/ 568036 h 852489"/>
              <a:gd name="connsiteX7" fmla="*/ 552172 w 1238870"/>
              <a:gd name="connsiteY7" fmla="*/ 730697 h 852489"/>
              <a:gd name="connsiteX8" fmla="*/ 633056 w 1238870"/>
              <a:gd name="connsiteY8" fmla="*/ 852489 h 852489"/>
              <a:gd name="connsiteX0" fmla="*/ 633056 w 1237972"/>
              <a:gd name="connsiteY0" fmla="*/ 852489 h 852489"/>
              <a:gd name="connsiteX1" fmla="*/ 825461 w 1237972"/>
              <a:gd name="connsiteY1" fmla="*/ 773218 h 852489"/>
              <a:gd name="connsiteX2" fmla="*/ 1183087 w 1237972"/>
              <a:gd name="connsiteY2" fmla="*/ 617069 h 852489"/>
              <a:gd name="connsiteX3" fmla="*/ 1202325 w 1237972"/>
              <a:gd name="connsiteY3" fmla="*/ 173881 h 852489"/>
              <a:gd name="connsiteX4" fmla="*/ 981005 w 1237972"/>
              <a:gd name="connsiteY4" fmla="*/ 19225 h 852489"/>
              <a:gd name="connsiteX5" fmla="*/ 245994 w 1237972"/>
              <a:gd name="connsiteY5" fmla="*/ 92349 h 852489"/>
              <a:gd name="connsiteX6" fmla="*/ 23501 w 1237972"/>
              <a:gd name="connsiteY6" fmla="*/ 568036 h 852489"/>
              <a:gd name="connsiteX7" fmla="*/ 552172 w 1237972"/>
              <a:gd name="connsiteY7" fmla="*/ 730697 h 852489"/>
              <a:gd name="connsiteX8" fmla="*/ 633056 w 1237972"/>
              <a:gd name="connsiteY8" fmla="*/ 852489 h 85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p:nvSpPr>
          <p:cNvPr id="2" name="Title 1">
            <a:extLst>
              <a:ext uri="{FF2B5EF4-FFF2-40B4-BE49-F238E27FC236}">
                <a16:creationId xmlns:a16="http://schemas.microsoft.com/office/drawing/2014/main" id="{D80FF0C0-FC1A-4C5B-9FE5-09BA33FF7EE3}"/>
              </a:ext>
            </a:extLst>
          </p:cNvPr>
          <p:cNvSpPr>
            <a:spLocks noGrp="1"/>
          </p:cNvSpPr>
          <p:nvPr>
            <p:ph type="ctrTitle"/>
          </p:nvPr>
        </p:nvSpPr>
        <p:spPr>
          <a:xfrm>
            <a:off x="1956392" y="1398181"/>
            <a:ext cx="7134446" cy="2870791"/>
          </a:xfrm>
        </p:spPr>
        <p:txBody>
          <a:bodyPr anchor="ctr">
            <a:normAutofit/>
          </a:bodyPr>
          <a:lstStyle>
            <a:lvl1pPr algn="ctr">
              <a:defRPr sz="4800"/>
            </a:lvl1pPr>
          </a:lstStyle>
          <a:p>
            <a:r>
              <a:rPr lang="en-US"/>
              <a:t>Click to edit Master title style</a:t>
            </a:r>
          </a:p>
        </p:txBody>
      </p:sp>
      <p:sp>
        <p:nvSpPr>
          <p:cNvPr id="3" name="Subtitle 2">
            <a:extLst>
              <a:ext uri="{FF2B5EF4-FFF2-40B4-BE49-F238E27FC236}">
                <a16:creationId xmlns:a16="http://schemas.microsoft.com/office/drawing/2014/main" id="{6E989092-15F8-4341-8D94-9E799301C51A}"/>
              </a:ext>
            </a:extLst>
          </p:cNvPr>
          <p:cNvSpPr>
            <a:spLocks noGrp="1"/>
          </p:cNvSpPr>
          <p:nvPr>
            <p:ph type="subTitle" idx="1"/>
          </p:nvPr>
        </p:nvSpPr>
        <p:spPr>
          <a:xfrm>
            <a:off x="6270835" y="5135527"/>
            <a:ext cx="4397164" cy="1057938"/>
          </a:xfrm>
        </p:spPr>
        <p:txBody>
          <a:bodyPr anchor="ctr">
            <a:normAutofit/>
          </a:bodyPr>
          <a:lstStyle>
            <a:lvl1pPr marL="0" indent="0" algn="l">
              <a:lnSpc>
                <a:spcPct val="100000"/>
              </a:lnSpc>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97328B-E858-4921-99C2-3B0BE1724C6F}"/>
              </a:ext>
            </a:extLst>
          </p:cNvPr>
          <p:cNvSpPr>
            <a:spLocks noGrp="1"/>
          </p:cNvSpPr>
          <p:nvPr>
            <p:ph type="dt" sz="half" idx="10"/>
          </p:nvPr>
        </p:nvSpPr>
        <p:spPr/>
        <p:txBody>
          <a:bodyPr/>
          <a:lstStyle/>
          <a:p>
            <a:fld id="{C1691109-F4F8-4597-962C-A4F4B7960636}" type="datetimeFigureOut">
              <a:rPr lang="en-US" smtClean="0"/>
              <a:t>11/12/22</a:t>
            </a:fld>
            <a:endParaRPr lang="en-US"/>
          </a:p>
        </p:txBody>
      </p:sp>
      <p:sp>
        <p:nvSpPr>
          <p:cNvPr id="5" name="Footer Placeholder 4">
            <a:extLst>
              <a:ext uri="{FF2B5EF4-FFF2-40B4-BE49-F238E27FC236}">
                <a16:creationId xmlns:a16="http://schemas.microsoft.com/office/drawing/2014/main" id="{ED381296-9B7B-4EF3-89B3-8B33E6070F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C2FE59-6CD1-4D0F-8A06-10CA2D3836CD}"/>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291888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AA392-9840-109A-C1BF-793A3414C8C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224D629-F44E-1F9A-422D-4C257E1936E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4974EBF-6B84-FBE0-15D1-FA378170138E}"/>
              </a:ext>
            </a:extLst>
          </p:cNvPr>
          <p:cNvSpPr>
            <a:spLocks noGrp="1"/>
          </p:cNvSpPr>
          <p:nvPr>
            <p:ph type="dt" sz="half" idx="10"/>
          </p:nvPr>
        </p:nvSpPr>
        <p:spPr/>
        <p:txBody>
          <a:bodyPr/>
          <a:lstStyle/>
          <a:p>
            <a:fld id="{9DFE30EF-42A6-F24A-A18D-C8B2611D354D}" type="datetimeFigureOut">
              <a:rPr lang="en-US" smtClean="0"/>
              <a:t>11/12/22</a:t>
            </a:fld>
            <a:endParaRPr lang="en-US"/>
          </a:p>
        </p:txBody>
      </p:sp>
      <p:sp>
        <p:nvSpPr>
          <p:cNvPr id="5" name="Footer Placeholder 4">
            <a:extLst>
              <a:ext uri="{FF2B5EF4-FFF2-40B4-BE49-F238E27FC236}">
                <a16:creationId xmlns:a16="http://schemas.microsoft.com/office/drawing/2014/main" id="{6877F7D2-FB3A-7A63-19AD-668F036E14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28999E-61F3-CC53-B09E-D377ED053916}"/>
              </a:ext>
            </a:extLst>
          </p:cNvPr>
          <p:cNvSpPr>
            <a:spLocks noGrp="1"/>
          </p:cNvSpPr>
          <p:nvPr>
            <p:ph type="sldNum" sz="quarter" idx="12"/>
          </p:nvPr>
        </p:nvSpPr>
        <p:spPr/>
        <p:txBody>
          <a:bodyPr/>
          <a:lstStyle/>
          <a:p>
            <a:fld id="{79397581-018A-A648-9DA9-71E2D105C8F6}" type="slidenum">
              <a:rPr lang="en-US" smtClean="0"/>
              <a:t>‹#›</a:t>
            </a:fld>
            <a:endParaRPr lang="en-US"/>
          </a:p>
        </p:txBody>
      </p:sp>
    </p:spTree>
    <p:extLst>
      <p:ext uri="{BB962C8B-B14F-4D97-AF65-F5344CB8AC3E}">
        <p14:creationId xmlns:p14="http://schemas.microsoft.com/office/powerpoint/2010/main" val="102641256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FAAE2DA9-9BAF-4D46-BC97-20425C5321FD}"/>
              </a:ext>
            </a:extLst>
          </p:cNvPr>
          <p:cNvSpPr/>
          <p:nvPr/>
        </p:nvSpPr>
        <p:spPr>
          <a:xfrm>
            <a:off x="372926" y="367993"/>
            <a:ext cx="11499601" cy="6203902"/>
          </a:xfrm>
          <a:custGeom>
            <a:avLst/>
            <a:gdLst>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321880 w 11499601"/>
              <a:gd name="connsiteY17" fmla="*/ 5943328 h 6250474"/>
              <a:gd name="connsiteX18" fmla="*/ 2161451 w 11499601"/>
              <a:gd name="connsiteY18" fmla="*/ 5941720 h 6250474"/>
              <a:gd name="connsiteX19" fmla="*/ 1884575 w 11499601"/>
              <a:gd name="connsiteY19" fmla="*/ 5937508 h 6250474"/>
              <a:gd name="connsiteX20" fmla="*/ 1731597 w 11499601"/>
              <a:gd name="connsiteY20" fmla="*/ 5934968 h 6250474"/>
              <a:gd name="connsiteX21" fmla="*/ 1588500 w 11499601"/>
              <a:gd name="connsiteY21" fmla="*/ 5940418 h 6250474"/>
              <a:gd name="connsiteX22" fmla="*/ 671167 w 11499601"/>
              <a:gd name="connsiteY22" fmla="*/ 5948382 h 6250474"/>
              <a:gd name="connsiteX23" fmla="*/ 94741 w 11499601"/>
              <a:gd name="connsiteY23" fmla="*/ 5957415 h 6250474"/>
              <a:gd name="connsiteX24" fmla="*/ 37859 w 11499601"/>
              <a:gd name="connsiteY24" fmla="*/ 5876060 h 6250474"/>
              <a:gd name="connsiteX25" fmla="*/ 28975 w 11499601"/>
              <a:gd name="connsiteY25" fmla="*/ 2606888 h 6250474"/>
              <a:gd name="connsiteX26" fmla="*/ 33539 w 11499601"/>
              <a:gd name="connsiteY26" fmla="*/ 59860 h 6250474"/>
              <a:gd name="connsiteX27" fmla="*/ 39830 w 11499601"/>
              <a:gd name="connsiteY27" fmla="*/ 42028 h 6250474"/>
              <a:gd name="connsiteX28" fmla="*/ 88659 w 11499601"/>
              <a:gd name="connsiteY28" fmla="*/ 37282 h 6250474"/>
              <a:gd name="connsiteX29" fmla="*/ 301554 w 11499601"/>
              <a:gd name="connsiteY29" fmla="*/ 37282 h 6250474"/>
              <a:gd name="connsiteX30" fmla="*/ 416464 w 11499601"/>
              <a:gd name="connsiteY30" fmla="*/ 30725 h 6250474"/>
              <a:gd name="connsiteX31" fmla="*/ 907723 w 11499601"/>
              <a:gd name="connsiteY31" fmla="*/ 24269 h 6250474"/>
              <a:gd name="connsiteX32" fmla="*/ 3989089 w 11499601"/>
              <a:gd name="connsiteY32" fmla="*/ 29653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161451 w 11499601"/>
              <a:gd name="connsiteY17" fmla="*/ 5941720 h 6250474"/>
              <a:gd name="connsiteX18" fmla="*/ 1884575 w 11499601"/>
              <a:gd name="connsiteY18" fmla="*/ 5937508 h 6250474"/>
              <a:gd name="connsiteX19" fmla="*/ 1731597 w 11499601"/>
              <a:gd name="connsiteY19" fmla="*/ 5934968 h 6250474"/>
              <a:gd name="connsiteX20" fmla="*/ 1588500 w 11499601"/>
              <a:gd name="connsiteY20" fmla="*/ 5940418 h 6250474"/>
              <a:gd name="connsiteX21" fmla="*/ 671167 w 11499601"/>
              <a:gd name="connsiteY21" fmla="*/ 5948382 h 6250474"/>
              <a:gd name="connsiteX22" fmla="*/ 94741 w 11499601"/>
              <a:gd name="connsiteY22" fmla="*/ 5957415 h 6250474"/>
              <a:gd name="connsiteX23" fmla="*/ 37859 w 11499601"/>
              <a:gd name="connsiteY23" fmla="*/ 5876060 h 6250474"/>
              <a:gd name="connsiteX24" fmla="*/ 28975 w 11499601"/>
              <a:gd name="connsiteY24" fmla="*/ 2606888 h 6250474"/>
              <a:gd name="connsiteX25" fmla="*/ 33539 w 11499601"/>
              <a:gd name="connsiteY25" fmla="*/ 59860 h 6250474"/>
              <a:gd name="connsiteX26" fmla="*/ 39830 w 11499601"/>
              <a:gd name="connsiteY26" fmla="*/ 42028 h 6250474"/>
              <a:gd name="connsiteX27" fmla="*/ 88659 w 11499601"/>
              <a:gd name="connsiteY27" fmla="*/ 37282 h 6250474"/>
              <a:gd name="connsiteX28" fmla="*/ 301554 w 11499601"/>
              <a:gd name="connsiteY28" fmla="*/ 37282 h 6250474"/>
              <a:gd name="connsiteX29" fmla="*/ 416464 w 11499601"/>
              <a:gd name="connsiteY29" fmla="*/ 30725 h 6250474"/>
              <a:gd name="connsiteX30" fmla="*/ 907723 w 11499601"/>
              <a:gd name="connsiteY30" fmla="*/ 24269 h 6250474"/>
              <a:gd name="connsiteX31" fmla="*/ 3989089 w 11499601"/>
              <a:gd name="connsiteY31" fmla="*/ 29653 h 6250474"/>
              <a:gd name="connsiteX32" fmla="*/ 9680053 w 11499601"/>
              <a:gd name="connsiteY32"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1884575 w 11499601"/>
              <a:gd name="connsiteY17" fmla="*/ 5937508 h 6250474"/>
              <a:gd name="connsiteX18" fmla="*/ 1731597 w 11499601"/>
              <a:gd name="connsiteY18" fmla="*/ 5934968 h 6250474"/>
              <a:gd name="connsiteX19" fmla="*/ 1588500 w 11499601"/>
              <a:gd name="connsiteY19" fmla="*/ 5940418 h 6250474"/>
              <a:gd name="connsiteX20" fmla="*/ 671167 w 11499601"/>
              <a:gd name="connsiteY20" fmla="*/ 5948382 h 6250474"/>
              <a:gd name="connsiteX21" fmla="*/ 94741 w 11499601"/>
              <a:gd name="connsiteY21" fmla="*/ 5957415 h 6250474"/>
              <a:gd name="connsiteX22" fmla="*/ 37859 w 11499601"/>
              <a:gd name="connsiteY22" fmla="*/ 5876060 h 6250474"/>
              <a:gd name="connsiteX23" fmla="*/ 28975 w 11499601"/>
              <a:gd name="connsiteY23" fmla="*/ 2606888 h 6250474"/>
              <a:gd name="connsiteX24" fmla="*/ 33539 w 11499601"/>
              <a:gd name="connsiteY24" fmla="*/ 59860 h 6250474"/>
              <a:gd name="connsiteX25" fmla="*/ 39830 w 11499601"/>
              <a:gd name="connsiteY25" fmla="*/ 42028 h 6250474"/>
              <a:gd name="connsiteX26" fmla="*/ 88659 w 11499601"/>
              <a:gd name="connsiteY26" fmla="*/ 37282 h 6250474"/>
              <a:gd name="connsiteX27" fmla="*/ 301554 w 11499601"/>
              <a:gd name="connsiteY27" fmla="*/ 37282 h 6250474"/>
              <a:gd name="connsiteX28" fmla="*/ 416464 w 11499601"/>
              <a:gd name="connsiteY28" fmla="*/ 30725 h 6250474"/>
              <a:gd name="connsiteX29" fmla="*/ 907723 w 11499601"/>
              <a:gd name="connsiteY29" fmla="*/ 24269 h 6250474"/>
              <a:gd name="connsiteX30" fmla="*/ 3989089 w 11499601"/>
              <a:gd name="connsiteY30" fmla="*/ 29653 h 6250474"/>
              <a:gd name="connsiteX31" fmla="*/ 9680053 w 11499601"/>
              <a:gd name="connsiteY31"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11590 w 11499601"/>
              <a:gd name="connsiteY9" fmla="*/ 5989374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01402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731597 w 11499601"/>
              <a:gd name="connsiteY16" fmla="*/ 5934968 h 6250474"/>
              <a:gd name="connsiteX17" fmla="*/ 1588500 w 11499601"/>
              <a:gd name="connsiteY17" fmla="*/ 5940418 h 6250474"/>
              <a:gd name="connsiteX18" fmla="*/ 671167 w 11499601"/>
              <a:gd name="connsiteY18" fmla="*/ 5948382 h 6250474"/>
              <a:gd name="connsiteX19" fmla="*/ 94741 w 11499601"/>
              <a:gd name="connsiteY19" fmla="*/ 5957415 h 6250474"/>
              <a:gd name="connsiteX20" fmla="*/ 37859 w 11499601"/>
              <a:gd name="connsiteY20" fmla="*/ 5876060 h 6250474"/>
              <a:gd name="connsiteX21" fmla="*/ 28975 w 11499601"/>
              <a:gd name="connsiteY21" fmla="*/ 2606888 h 6250474"/>
              <a:gd name="connsiteX22" fmla="*/ 33539 w 11499601"/>
              <a:gd name="connsiteY22" fmla="*/ 59860 h 6250474"/>
              <a:gd name="connsiteX23" fmla="*/ 39830 w 11499601"/>
              <a:gd name="connsiteY23" fmla="*/ 42028 h 6250474"/>
              <a:gd name="connsiteX24" fmla="*/ 88659 w 11499601"/>
              <a:gd name="connsiteY24" fmla="*/ 37282 h 6250474"/>
              <a:gd name="connsiteX25" fmla="*/ 301554 w 11499601"/>
              <a:gd name="connsiteY25" fmla="*/ 37282 h 6250474"/>
              <a:gd name="connsiteX26" fmla="*/ 416464 w 11499601"/>
              <a:gd name="connsiteY26" fmla="*/ 30725 h 6250474"/>
              <a:gd name="connsiteX27" fmla="*/ 907723 w 11499601"/>
              <a:gd name="connsiteY27" fmla="*/ 24269 h 6250474"/>
              <a:gd name="connsiteX28" fmla="*/ 3989089 w 11499601"/>
              <a:gd name="connsiteY28" fmla="*/ 29653 h 6250474"/>
              <a:gd name="connsiteX29" fmla="*/ 9680053 w 11499601"/>
              <a:gd name="connsiteY29"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88500 w 11499601"/>
              <a:gd name="connsiteY16" fmla="*/ 5940418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16786 w 11499601"/>
              <a:gd name="connsiteY15" fmla="*/ 5901423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71167 w 11499601"/>
              <a:gd name="connsiteY16" fmla="*/ 5948382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9601" h="6250474">
                <a:moveTo>
                  <a:pt x="9680053" y="0"/>
                </a:moveTo>
                <a:lnTo>
                  <a:pt x="11263634" y="10894"/>
                </a:lnTo>
                <a:cubicBezTo>
                  <a:pt x="11382518" y="17609"/>
                  <a:pt x="11468807" y="-29564"/>
                  <a:pt x="11499601" y="84193"/>
                </a:cubicBezTo>
                <a:lnTo>
                  <a:pt x="11496115" y="333210"/>
                </a:lnTo>
                <a:cubicBezTo>
                  <a:pt x="11496285" y="489431"/>
                  <a:pt x="11496456" y="645651"/>
                  <a:pt x="11496626" y="801872"/>
                </a:cubicBezTo>
                <a:cubicBezTo>
                  <a:pt x="11485119" y="918570"/>
                  <a:pt x="11483798" y="1773917"/>
                  <a:pt x="11482477" y="1834579"/>
                </a:cubicBezTo>
                <a:cubicBezTo>
                  <a:pt x="11462397" y="2645173"/>
                  <a:pt x="11489491" y="2970847"/>
                  <a:pt x="11478714" y="3520214"/>
                </a:cubicBezTo>
                <a:cubicBezTo>
                  <a:pt x="11462615" y="5654060"/>
                  <a:pt x="11560172" y="6010354"/>
                  <a:pt x="11419375" y="5982433"/>
                </a:cubicBezTo>
                <a:cubicBezTo>
                  <a:pt x="9251879" y="6044921"/>
                  <a:pt x="7569480" y="6004728"/>
                  <a:pt x="5959453" y="5973386"/>
                </a:cubicBezTo>
                <a:lnTo>
                  <a:pt x="4858766" y="5999562"/>
                </a:lnTo>
                <a:lnTo>
                  <a:pt x="3239306" y="5972741"/>
                </a:lnTo>
                <a:lnTo>
                  <a:pt x="3217554" y="6005912"/>
                </a:lnTo>
                <a:cubicBezTo>
                  <a:pt x="3195952" y="6047442"/>
                  <a:pt x="3201415" y="6144511"/>
                  <a:pt x="3219866" y="6250474"/>
                </a:cubicBezTo>
                <a:cubicBezTo>
                  <a:pt x="3113618" y="6201492"/>
                  <a:pt x="2980145" y="6145854"/>
                  <a:pt x="2870715" y="6056161"/>
                </a:cubicBezTo>
                <a:lnTo>
                  <a:pt x="2785655" y="5972741"/>
                </a:lnTo>
                <a:lnTo>
                  <a:pt x="2301504" y="5967647"/>
                </a:lnTo>
                <a:lnTo>
                  <a:pt x="666073" y="5958571"/>
                </a:lnTo>
                <a:cubicBezTo>
                  <a:pt x="416338" y="5959078"/>
                  <a:pt x="199443" y="5971167"/>
                  <a:pt x="94741" y="5957415"/>
                </a:cubicBezTo>
                <a:cubicBezTo>
                  <a:pt x="-9961" y="5943663"/>
                  <a:pt x="43390" y="5957506"/>
                  <a:pt x="37859" y="5876060"/>
                </a:cubicBezTo>
                <a:cubicBezTo>
                  <a:pt x="13485" y="5737802"/>
                  <a:pt x="42281" y="4414258"/>
                  <a:pt x="28975" y="2606888"/>
                </a:cubicBezTo>
                <a:cubicBezTo>
                  <a:pt x="-19249" y="1512253"/>
                  <a:pt x="110" y="488851"/>
                  <a:pt x="33539" y="59860"/>
                </a:cubicBezTo>
                <a:cubicBezTo>
                  <a:pt x="34137" y="52184"/>
                  <a:pt x="36271" y="46366"/>
                  <a:pt x="39830" y="42028"/>
                </a:cubicBezTo>
                <a:lnTo>
                  <a:pt x="88659" y="37282"/>
                </a:lnTo>
                <a:lnTo>
                  <a:pt x="301554" y="37282"/>
                </a:lnTo>
                <a:lnTo>
                  <a:pt x="416464" y="30725"/>
                </a:lnTo>
                <a:lnTo>
                  <a:pt x="907723" y="24269"/>
                </a:lnTo>
                <a:lnTo>
                  <a:pt x="3989089" y="29653"/>
                </a:lnTo>
                <a:lnTo>
                  <a:pt x="968005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0C489E99-8A12-4C4F-92F9-95B01D8147E3}"/>
              </a:ext>
            </a:extLst>
          </p:cNvPr>
          <p:cNvSpPr>
            <a:spLocks noGrp="1"/>
          </p:cNvSpPr>
          <p:nvPr>
            <p:ph type="title"/>
          </p:nvPr>
        </p:nvSpPr>
        <p:spPr>
          <a:xfrm>
            <a:off x="1020724" y="558209"/>
            <a:ext cx="10333075" cy="141413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11B211-A6C3-4384-AA0B-7A8561A53C1B}"/>
              </a:ext>
            </a:extLst>
          </p:cNvPr>
          <p:cNvSpPr>
            <a:spLocks noGrp="1"/>
          </p:cNvSpPr>
          <p:nvPr>
            <p:ph type="body" idx="1"/>
          </p:nvPr>
        </p:nvSpPr>
        <p:spPr>
          <a:xfrm>
            <a:off x="1020726" y="2089298"/>
            <a:ext cx="10333074" cy="38277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007E98-5ED3-41C2-BC39-EA8FB826AB1E}"/>
              </a:ext>
            </a:extLst>
          </p:cNvPr>
          <p:cNvSpPr>
            <a:spLocks noGrp="1"/>
          </p:cNvSpPr>
          <p:nvPr>
            <p:ph type="dt" sz="half" idx="2"/>
          </p:nvPr>
        </p:nvSpPr>
        <p:spPr>
          <a:xfrm>
            <a:off x="467834" y="6356350"/>
            <a:ext cx="2604976" cy="365125"/>
          </a:xfrm>
          <a:prstGeom prst="rect">
            <a:avLst/>
          </a:prstGeom>
        </p:spPr>
        <p:txBody>
          <a:bodyPr vert="horz" lIns="91440" tIns="45720" rIns="91440" bIns="45720" rtlCol="0" anchor="ctr"/>
          <a:lstStyle>
            <a:lvl1pPr algn="l">
              <a:defRPr sz="1200" b="1">
                <a:solidFill>
                  <a:schemeClr val="tx1"/>
                </a:solidFill>
              </a:defRPr>
            </a:lvl1pPr>
          </a:lstStyle>
          <a:p>
            <a:fld id="{C1691109-F4F8-4597-962C-A4F4B7960636}" type="datetimeFigureOut">
              <a:rPr lang="en-US" smtClean="0"/>
              <a:t>11/12/22</a:t>
            </a:fld>
            <a:endParaRPr lang="en-US"/>
          </a:p>
        </p:txBody>
      </p:sp>
      <p:sp>
        <p:nvSpPr>
          <p:cNvPr id="5" name="Footer Placeholder 4">
            <a:extLst>
              <a:ext uri="{FF2B5EF4-FFF2-40B4-BE49-F238E27FC236}">
                <a16:creationId xmlns:a16="http://schemas.microsoft.com/office/drawing/2014/main" id="{B7493049-EC55-4ABD-8F77-F5A84AE384F5}"/>
              </a:ext>
            </a:extLst>
          </p:cNvPr>
          <p:cNvSpPr>
            <a:spLocks noGrp="1"/>
          </p:cNvSpPr>
          <p:nvPr>
            <p:ph type="ftr" sz="quarter" idx="3"/>
          </p:nvPr>
        </p:nvSpPr>
        <p:spPr>
          <a:xfrm>
            <a:off x="7756153" y="6356350"/>
            <a:ext cx="3444109" cy="365125"/>
          </a:xfrm>
          <a:prstGeom prst="rect">
            <a:avLst/>
          </a:prstGeom>
        </p:spPr>
        <p:txBody>
          <a:bodyPr vert="horz" lIns="91440" tIns="45720" rIns="91440" bIns="45720" rtlCol="0" anchor="ctr"/>
          <a:lstStyle>
            <a:lvl1pPr algn="r">
              <a:defRPr sz="1200" b="1" cap="all" spc="1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6821B6DF-CCDC-4ED0-A4B2-1512B668F4E3}"/>
              </a:ext>
            </a:extLst>
          </p:cNvPr>
          <p:cNvSpPr>
            <a:spLocks noGrp="1"/>
          </p:cNvSpPr>
          <p:nvPr>
            <p:ph type="sldNum" sz="quarter" idx="4"/>
          </p:nvPr>
        </p:nvSpPr>
        <p:spPr>
          <a:xfrm>
            <a:off x="11200263" y="6356350"/>
            <a:ext cx="523902" cy="365125"/>
          </a:xfrm>
          <a:prstGeom prst="rect">
            <a:avLst/>
          </a:prstGeom>
        </p:spPr>
        <p:txBody>
          <a:bodyPr vert="horz" lIns="91440" tIns="45720" rIns="91440" bIns="45720" rtlCol="0" anchor="ctr"/>
          <a:lstStyle>
            <a:lvl1pPr algn="r">
              <a:defRPr sz="1200" b="1">
                <a:solidFill>
                  <a:schemeClr val="tx1"/>
                </a:solidFill>
              </a:defRPr>
            </a:lvl1pPr>
          </a:lstStyle>
          <a:p>
            <a:fld id="{7C7FAD9F-AEE9-406E-B720-57D2B9DB2816}" type="slidenum">
              <a:rPr lang="en-US" smtClean="0"/>
              <a:t>‹#›</a:t>
            </a:fld>
            <a:endParaRPr lang="en-US"/>
          </a:p>
        </p:txBody>
      </p:sp>
      <p:sp>
        <p:nvSpPr>
          <p:cNvPr id="14" name="Freeform: Shape 13">
            <a:extLst>
              <a:ext uri="{FF2B5EF4-FFF2-40B4-BE49-F238E27FC236}">
                <a16:creationId xmlns:a16="http://schemas.microsoft.com/office/drawing/2014/main" id="{42D2C6CA-56BB-4A08-A1E2-342F83955EDB}"/>
              </a:ext>
            </a:extLst>
          </p:cNvPr>
          <p:cNvSpPr/>
          <p:nvPr/>
        </p:nvSpPr>
        <p:spPr>
          <a:xfrm>
            <a:off x="403284" y="389461"/>
            <a:ext cx="11499601" cy="6203902"/>
          </a:xfrm>
          <a:custGeom>
            <a:avLst/>
            <a:gdLst>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321880 w 11499601"/>
              <a:gd name="connsiteY17" fmla="*/ 5943328 h 6250474"/>
              <a:gd name="connsiteX18" fmla="*/ 2161451 w 11499601"/>
              <a:gd name="connsiteY18" fmla="*/ 5941720 h 6250474"/>
              <a:gd name="connsiteX19" fmla="*/ 1884575 w 11499601"/>
              <a:gd name="connsiteY19" fmla="*/ 5937508 h 6250474"/>
              <a:gd name="connsiteX20" fmla="*/ 1731597 w 11499601"/>
              <a:gd name="connsiteY20" fmla="*/ 5934968 h 6250474"/>
              <a:gd name="connsiteX21" fmla="*/ 1588500 w 11499601"/>
              <a:gd name="connsiteY21" fmla="*/ 5940418 h 6250474"/>
              <a:gd name="connsiteX22" fmla="*/ 671167 w 11499601"/>
              <a:gd name="connsiteY22" fmla="*/ 5948382 h 6250474"/>
              <a:gd name="connsiteX23" fmla="*/ 94741 w 11499601"/>
              <a:gd name="connsiteY23" fmla="*/ 5957415 h 6250474"/>
              <a:gd name="connsiteX24" fmla="*/ 37859 w 11499601"/>
              <a:gd name="connsiteY24" fmla="*/ 5876060 h 6250474"/>
              <a:gd name="connsiteX25" fmla="*/ 28975 w 11499601"/>
              <a:gd name="connsiteY25" fmla="*/ 2606888 h 6250474"/>
              <a:gd name="connsiteX26" fmla="*/ 33539 w 11499601"/>
              <a:gd name="connsiteY26" fmla="*/ 59860 h 6250474"/>
              <a:gd name="connsiteX27" fmla="*/ 39830 w 11499601"/>
              <a:gd name="connsiteY27" fmla="*/ 42028 h 6250474"/>
              <a:gd name="connsiteX28" fmla="*/ 88659 w 11499601"/>
              <a:gd name="connsiteY28" fmla="*/ 37282 h 6250474"/>
              <a:gd name="connsiteX29" fmla="*/ 301554 w 11499601"/>
              <a:gd name="connsiteY29" fmla="*/ 37282 h 6250474"/>
              <a:gd name="connsiteX30" fmla="*/ 416464 w 11499601"/>
              <a:gd name="connsiteY30" fmla="*/ 30725 h 6250474"/>
              <a:gd name="connsiteX31" fmla="*/ 907723 w 11499601"/>
              <a:gd name="connsiteY31" fmla="*/ 24269 h 6250474"/>
              <a:gd name="connsiteX32" fmla="*/ 3989089 w 11499601"/>
              <a:gd name="connsiteY32" fmla="*/ 29653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161451 w 11499601"/>
              <a:gd name="connsiteY17" fmla="*/ 5941720 h 6250474"/>
              <a:gd name="connsiteX18" fmla="*/ 1884575 w 11499601"/>
              <a:gd name="connsiteY18" fmla="*/ 5937508 h 6250474"/>
              <a:gd name="connsiteX19" fmla="*/ 1731597 w 11499601"/>
              <a:gd name="connsiteY19" fmla="*/ 5934968 h 6250474"/>
              <a:gd name="connsiteX20" fmla="*/ 1588500 w 11499601"/>
              <a:gd name="connsiteY20" fmla="*/ 5940418 h 6250474"/>
              <a:gd name="connsiteX21" fmla="*/ 671167 w 11499601"/>
              <a:gd name="connsiteY21" fmla="*/ 5948382 h 6250474"/>
              <a:gd name="connsiteX22" fmla="*/ 94741 w 11499601"/>
              <a:gd name="connsiteY22" fmla="*/ 5957415 h 6250474"/>
              <a:gd name="connsiteX23" fmla="*/ 37859 w 11499601"/>
              <a:gd name="connsiteY23" fmla="*/ 5876060 h 6250474"/>
              <a:gd name="connsiteX24" fmla="*/ 28975 w 11499601"/>
              <a:gd name="connsiteY24" fmla="*/ 2606888 h 6250474"/>
              <a:gd name="connsiteX25" fmla="*/ 33539 w 11499601"/>
              <a:gd name="connsiteY25" fmla="*/ 59860 h 6250474"/>
              <a:gd name="connsiteX26" fmla="*/ 39830 w 11499601"/>
              <a:gd name="connsiteY26" fmla="*/ 42028 h 6250474"/>
              <a:gd name="connsiteX27" fmla="*/ 88659 w 11499601"/>
              <a:gd name="connsiteY27" fmla="*/ 37282 h 6250474"/>
              <a:gd name="connsiteX28" fmla="*/ 301554 w 11499601"/>
              <a:gd name="connsiteY28" fmla="*/ 37282 h 6250474"/>
              <a:gd name="connsiteX29" fmla="*/ 416464 w 11499601"/>
              <a:gd name="connsiteY29" fmla="*/ 30725 h 6250474"/>
              <a:gd name="connsiteX30" fmla="*/ 907723 w 11499601"/>
              <a:gd name="connsiteY30" fmla="*/ 24269 h 6250474"/>
              <a:gd name="connsiteX31" fmla="*/ 3989089 w 11499601"/>
              <a:gd name="connsiteY31" fmla="*/ 29653 h 6250474"/>
              <a:gd name="connsiteX32" fmla="*/ 9680053 w 11499601"/>
              <a:gd name="connsiteY32"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1884575 w 11499601"/>
              <a:gd name="connsiteY17" fmla="*/ 5937508 h 6250474"/>
              <a:gd name="connsiteX18" fmla="*/ 1731597 w 11499601"/>
              <a:gd name="connsiteY18" fmla="*/ 5934968 h 6250474"/>
              <a:gd name="connsiteX19" fmla="*/ 1588500 w 11499601"/>
              <a:gd name="connsiteY19" fmla="*/ 5940418 h 6250474"/>
              <a:gd name="connsiteX20" fmla="*/ 671167 w 11499601"/>
              <a:gd name="connsiteY20" fmla="*/ 5948382 h 6250474"/>
              <a:gd name="connsiteX21" fmla="*/ 94741 w 11499601"/>
              <a:gd name="connsiteY21" fmla="*/ 5957415 h 6250474"/>
              <a:gd name="connsiteX22" fmla="*/ 37859 w 11499601"/>
              <a:gd name="connsiteY22" fmla="*/ 5876060 h 6250474"/>
              <a:gd name="connsiteX23" fmla="*/ 28975 w 11499601"/>
              <a:gd name="connsiteY23" fmla="*/ 2606888 h 6250474"/>
              <a:gd name="connsiteX24" fmla="*/ 33539 w 11499601"/>
              <a:gd name="connsiteY24" fmla="*/ 59860 h 6250474"/>
              <a:gd name="connsiteX25" fmla="*/ 39830 w 11499601"/>
              <a:gd name="connsiteY25" fmla="*/ 42028 h 6250474"/>
              <a:gd name="connsiteX26" fmla="*/ 88659 w 11499601"/>
              <a:gd name="connsiteY26" fmla="*/ 37282 h 6250474"/>
              <a:gd name="connsiteX27" fmla="*/ 301554 w 11499601"/>
              <a:gd name="connsiteY27" fmla="*/ 37282 h 6250474"/>
              <a:gd name="connsiteX28" fmla="*/ 416464 w 11499601"/>
              <a:gd name="connsiteY28" fmla="*/ 30725 h 6250474"/>
              <a:gd name="connsiteX29" fmla="*/ 907723 w 11499601"/>
              <a:gd name="connsiteY29" fmla="*/ 24269 h 6250474"/>
              <a:gd name="connsiteX30" fmla="*/ 3989089 w 11499601"/>
              <a:gd name="connsiteY30" fmla="*/ 29653 h 6250474"/>
              <a:gd name="connsiteX31" fmla="*/ 9680053 w 11499601"/>
              <a:gd name="connsiteY31"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11590 w 11499601"/>
              <a:gd name="connsiteY9" fmla="*/ 5989374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01402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731597 w 11499601"/>
              <a:gd name="connsiteY16" fmla="*/ 5934968 h 6250474"/>
              <a:gd name="connsiteX17" fmla="*/ 1588500 w 11499601"/>
              <a:gd name="connsiteY17" fmla="*/ 5940418 h 6250474"/>
              <a:gd name="connsiteX18" fmla="*/ 671167 w 11499601"/>
              <a:gd name="connsiteY18" fmla="*/ 5948382 h 6250474"/>
              <a:gd name="connsiteX19" fmla="*/ 94741 w 11499601"/>
              <a:gd name="connsiteY19" fmla="*/ 5957415 h 6250474"/>
              <a:gd name="connsiteX20" fmla="*/ 37859 w 11499601"/>
              <a:gd name="connsiteY20" fmla="*/ 5876060 h 6250474"/>
              <a:gd name="connsiteX21" fmla="*/ 28975 w 11499601"/>
              <a:gd name="connsiteY21" fmla="*/ 2606888 h 6250474"/>
              <a:gd name="connsiteX22" fmla="*/ 33539 w 11499601"/>
              <a:gd name="connsiteY22" fmla="*/ 59860 h 6250474"/>
              <a:gd name="connsiteX23" fmla="*/ 39830 w 11499601"/>
              <a:gd name="connsiteY23" fmla="*/ 42028 h 6250474"/>
              <a:gd name="connsiteX24" fmla="*/ 88659 w 11499601"/>
              <a:gd name="connsiteY24" fmla="*/ 37282 h 6250474"/>
              <a:gd name="connsiteX25" fmla="*/ 301554 w 11499601"/>
              <a:gd name="connsiteY25" fmla="*/ 37282 h 6250474"/>
              <a:gd name="connsiteX26" fmla="*/ 416464 w 11499601"/>
              <a:gd name="connsiteY26" fmla="*/ 30725 h 6250474"/>
              <a:gd name="connsiteX27" fmla="*/ 907723 w 11499601"/>
              <a:gd name="connsiteY27" fmla="*/ 24269 h 6250474"/>
              <a:gd name="connsiteX28" fmla="*/ 3989089 w 11499601"/>
              <a:gd name="connsiteY28" fmla="*/ 29653 h 6250474"/>
              <a:gd name="connsiteX29" fmla="*/ 9680053 w 11499601"/>
              <a:gd name="connsiteY29"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88500 w 11499601"/>
              <a:gd name="connsiteY16" fmla="*/ 5940418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16786 w 11499601"/>
              <a:gd name="connsiteY15" fmla="*/ 5901423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71167 w 11499601"/>
              <a:gd name="connsiteY16" fmla="*/ 5948382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5500 h 6255974"/>
              <a:gd name="connsiteX1" fmla="*/ 11263634 w 11499601"/>
              <a:gd name="connsiteY1" fmla="*/ 16394 h 6255974"/>
              <a:gd name="connsiteX2" fmla="*/ 11499601 w 11499601"/>
              <a:gd name="connsiteY2" fmla="*/ 64794 h 6255974"/>
              <a:gd name="connsiteX3" fmla="*/ 11496115 w 11499601"/>
              <a:gd name="connsiteY3" fmla="*/ 338710 h 6255974"/>
              <a:gd name="connsiteX4" fmla="*/ 11496626 w 11499601"/>
              <a:gd name="connsiteY4" fmla="*/ 807372 h 6255974"/>
              <a:gd name="connsiteX5" fmla="*/ 11482477 w 11499601"/>
              <a:gd name="connsiteY5" fmla="*/ 1840079 h 6255974"/>
              <a:gd name="connsiteX6" fmla="*/ 11478714 w 11499601"/>
              <a:gd name="connsiteY6" fmla="*/ 3525714 h 6255974"/>
              <a:gd name="connsiteX7" fmla="*/ 11419375 w 11499601"/>
              <a:gd name="connsiteY7" fmla="*/ 5987933 h 6255974"/>
              <a:gd name="connsiteX8" fmla="*/ 5959453 w 11499601"/>
              <a:gd name="connsiteY8" fmla="*/ 5978886 h 6255974"/>
              <a:gd name="connsiteX9" fmla="*/ 4858766 w 11499601"/>
              <a:gd name="connsiteY9" fmla="*/ 6005062 h 6255974"/>
              <a:gd name="connsiteX10" fmla="*/ 3239306 w 11499601"/>
              <a:gd name="connsiteY10" fmla="*/ 5978241 h 6255974"/>
              <a:gd name="connsiteX11" fmla="*/ 3217554 w 11499601"/>
              <a:gd name="connsiteY11" fmla="*/ 6011412 h 6255974"/>
              <a:gd name="connsiteX12" fmla="*/ 3219866 w 11499601"/>
              <a:gd name="connsiteY12" fmla="*/ 6255974 h 6255974"/>
              <a:gd name="connsiteX13" fmla="*/ 2870715 w 11499601"/>
              <a:gd name="connsiteY13" fmla="*/ 6061661 h 6255974"/>
              <a:gd name="connsiteX14" fmla="*/ 2785655 w 11499601"/>
              <a:gd name="connsiteY14" fmla="*/ 5978241 h 6255974"/>
              <a:gd name="connsiteX15" fmla="*/ 2301504 w 11499601"/>
              <a:gd name="connsiteY15" fmla="*/ 5973147 h 6255974"/>
              <a:gd name="connsiteX16" fmla="*/ 666073 w 11499601"/>
              <a:gd name="connsiteY16" fmla="*/ 5964071 h 6255974"/>
              <a:gd name="connsiteX17" fmla="*/ 94741 w 11499601"/>
              <a:gd name="connsiteY17" fmla="*/ 5962915 h 6255974"/>
              <a:gd name="connsiteX18" fmla="*/ 37859 w 11499601"/>
              <a:gd name="connsiteY18" fmla="*/ 5881560 h 6255974"/>
              <a:gd name="connsiteX19" fmla="*/ 28975 w 11499601"/>
              <a:gd name="connsiteY19" fmla="*/ 2612388 h 6255974"/>
              <a:gd name="connsiteX20" fmla="*/ 33539 w 11499601"/>
              <a:gd name="connsiteY20" fmla="*/ 65360 h 6255974"/>
              <a:gd name="connsiteX21" fmla="*/ 39830 w 11499601"/>
              <a:gd name="connsiteY21" fmla="*/ 47528 h 6255974"/>
              <a:gd name="connsiteX22" fmla="*/ 88659 w 11499601"/>
              <a:gd name="connsiteY22" fmla="*/ 42782 h 6255974"/>
              <a:gd name="connsiteX23" fmla="*/ 301554 w 11499601"/>
              <a:gd name="connsiteY23" fmla="*/ 42782 h 6255974"/>
              <a:gd name="connsiteX24" fmla="*/ 416464 w 11499601"/>
              <a:gd name="connsiteY24" fmla="*/ 36225 h 6255974"/>
              <a:gd name="connsiteX25" fmla="*/ 907723 w 11499601"/>
              <a:gd name="connsiteY25" fmla="*/ 29769 h 6255974"/>
              <a:gd name="connsiteX26" fmla="*/ 3989089 w 11499601"/>
              <a:gd name="connsiteY26" fmla="*/ 35153 h 6255974"/>
              <a:gd name="connsiteX27" fmla="*/ 9680053 w 11499601"/>
              <a:gd name="connsiteY27" fmla="*/ 5500 h 6255974"/>
              <a:gd name="connsiteX0" fmla="*/ 9680053 w 11499601"/>
              <a:gd name="connsiteY0" fmla="*/ 0 h 6250474"/>
              <a:gd name="connsiteX1" fmla="*/ 11263634 w 11499601"/>
              <a:gd name="connsiteY1" fmla="*/ 10894 h 6250474"/>
              <a:gd name="connsiteX2" fmla="*/ 11499601 w 11499601"/>
              <a:gd name="connsiteY2" fmla="*/ 5929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1172 w 11499601"/>
              <a:gd name="connsiteY3" fmla="*/ 31329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9601" h="6250474">
                <a:moveTo>
                  <a:pt x="9680053" y="0"/>
                </a:moveTo>
                <a:lnTo>
                  <a:pt x="11263634" y="10894"/>
                </a:lnTo>
                <a:cubicBezTo>
                  <a:pt x="11382518" y="17609"/>
                  <a:pt x="11483635" y="5293"/>
                  <a:pt x="11499601" y="39374"/>
                </a:cubicBezTo>
                <a:lnTo>
                  <a:pt x="11491172" y="313290"/>
                </a:lnTo>
                <a:cubicBezTo>
                  <a:pt x="11491342" y="469511"/>
                  <a:pt x="11496456" y="645651"/>
                  <a:pt x="11496626" y="801872"/>
                </a:cubicBezTo>
                <a:cubicBezTo>
                  <a:pt x="11485119" y="918570"/>
                  <a:pt x="11483798" y="1773917"/>
                  <a:pt x="11482477" y="1834579"/>
                </a:cubicBezTo>
                <a:cubicBezTo>
                  <a:pt x="11462397" y="2645173"/>
                  <a:pt x="11489491" y="2970847"/>
                  <a:pt x="11478714" y="3520214"/>
                </a:cubicBezTo>
                <a:cubicBezTo>
                  <a:pt x="11462615" y="5654060"/>
                  <a:pt x="11560172" y="6010354"/>
                  <a:pt x="11419375" y="5982433"/>
                </a:cubicBezTo>
                <a:cubicBezTo>
                  <a:pt x="9251879" y="6044921"/>
                  <a:pt x="7569480" y="6004728"/>
                  <a:pt x="5959453" y="5973386"/>
                </a:cubicBezTo>
                <a:lnTo>
                  <a:pt x="4858766" y="5999562"/>
                </a:lnTo>
                <a:lnTo>
                  <a:pt x="3239306" y="5972741"/>
                </a:lnTo>
                <a:lnTo>
                  <a:pt x="3217554" y="6005912"/>
                </a:lnTo>
                <a:cubicBezTo>
                  <a:pt x="3195952" y="6047442"/>
                  <a:pt x="3201415" y="6144511"/>
                  <a:pt x="3219866" y="6250474"/>
                </a:cubicBezTo>
                <a:cubicBezTo>
                  <a:pt x="3113618" y="6201492"/>
                  <a:pt x="2980145" y="6145854"/>
                  <a:pt x="2870715" y="6056161"/>
                </a:cubicBezTo>
                <a:lnTo>
                  <a:pt x="2785655" y="5972741"/>
                </a:lnTo>
                <a:lnTo>
                  <a:pt x="2301504" y="5967647"/>
                </a:lnTo>
                <a:lnTo>
                  <a:pt x="666073" y="5958571"/>
                </a:lnTo>
                <a:cubicBezTo>
                  <a:pt x="416338" y="5959078"/>
                  <a:pt x="199443" y="5971167"/>
                  <a:pt x="94741" y="5957415"/>
                </a:cubicBezTo>
                <a:cubicBezTo>
                  <a:pt x="-9961" y="5943663"/>
                  <a:pt x="43390" y="5957506"/>
                  <a:pt x="37859" y="5876060"/>
                </a:cubicBezTo>
                <a:cubicBezTo>
                  <a:pt x="13485" y="5737802"/>
                  <a:pt x="42281" y="4414258"/>
                  <a:pt x="28975" y="2606888"/>
                </a:cubicBezTo>
                <a:cubicBezTo>
                  <a:pt x="-19249" y="1512253"/>
                  <a:pt x="110" y="488851"/>
                  <a:pt x="33539" y="59860"/>
                </a:cubicBezTo>
                <a:cubicBezTo>
                  <a:pt x="34137" y="52184"/>
                  <a:pt x="36271" y="46366"/>
                  <a:pt x="39830" y="42028"/>
                </a:cubicBezTo>
                <a:lnTo>
                  <a:pt x="88659" y="37282"/>
                </a:lnTo>
                <a:lnTo>
                  <a:pt x="301554" y="37282"/>
                </a:lnTo>
                <a:lnTo>
                  <a:pt x="416464" y="30725"/>
                </a:lnTo>
                <a:lnTo>
                  <a:pt x="907723" y="24269"/>
                </a:lnTo>
                <a:lnTo>
                  <a:pt x="3989089" y="29653"/>
                </a:lnTo>
                <a:lnTo>
                  <a:pt x="9680053"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611441091"/>
      </p:ext>
    </p:extLst>
  </p:cSld>
  <p:clrMap bg1="lt1" tx1="dk1" bg2="lt2" tx2="dk2" accent1="accent1" accent2="accent2" accent3="accent3" accent4="accent4" accent5="accent5" accent6="accent6" hlink="hlink" folHlink="folHlink"/>
  <p:sldLayoutIdLst>
    <p:sldLayoutId id="2147483723" r:id="rId1"/>
    <p:sldLayoutId id="2147483725" r:id="rId2"/>
  </p:sldLayoutIdLst>
  <p:txStyles>
    <p:titleStyle>
      <a:lvl1pPr algn="l" defTabSz="914400" rtl="0" eaLnBrk="1" latinLnBrk="0" hangingPunct="1">
        <a:lnSpc>
          <a:spcPct val="100000"/>
        </a:lnSpc>
        <a:spcBef>
          <a:spcPct val="0"/>
        </a:spcBef>
        <a:buNone/>
        <a:defRPr sz="4800" b="1" kern="1200" spc="100"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SzPct val="73000"/>
        <a:buFontTx/>
        <a:buNone/>
        <a:defRPr sz="3200" b="1" kern="1200" spc="50" baseline="0">
          <a:solidFill>
            <a:schemeClr val="tx1"/>
          </a:solidFill>
          <a:latin typeface="+mn-lt"/>
          <a:ea typeface="+mn-ea"/>
          <a:cs typeface="+mn-cs"/>
        </a:defRPr>
      </a:lvl1pPr>
      <a:lvl2pPr marL="228600" indent="-182880" algn="l" defTabSz="914400" rtl="0" eaLnBrk="1" latinLnBrk="0" hangingPunct="1">
        <a:lnSpc>
          <a:spcPct val="100000"/>
        </a:lnSpc>
        <a:spcBef>
          <a:spcPts val="500"/>
        </a:spcBef>
        <a:buSzPct val="70000"/>
        <a:buFont typeface="Arial" panose="020B0604020202020204" pitchFamily="34" charset="0"/>
        <a:buChar char="•"/>
        <a:defRPr sz="2800" b="1" kern="1200" spc="50" baseline="0">
          <a:solidFill>
            <a:schemeClr val="tx1"/>
          </a:solidFill>
          <a:latin typeface="+mn-lt"/>
          <a:ea typeface="+mn-ea"/>
          <a:cs typeface="+mn-cs"/>
        </a:defRPr>
      </a:lvl2pPr>
      <a:lvl3pPr marL="274320" indent="0" algn="l" defTabSz="914400" rtl="0" eaLnBrk="1" latinLnBrk="0" hangingPunct="1">
        <a:lnSpc>
          <a:spcPct val="100000"/>
        </a:lnSpc>
        <a:spcBef>
          <a:spcPts val="500"/>
        </a:spcBef>
        <a:buSzPct val="73000"/>
        <a:buFontTx/>
        <a:buNone/>
        <a:defRPr sz="2400" b="1" kern="1200" spc="50" baseline="0">
          <a:solidFill>
            <a:schemeClr val="tx1"/>
          </a:solidFill>
          <a:latin typeface="+mn-lt"/>
          <a:ea typeface="+mn-ea"/>
          <a:cs typeface="+mn-cs"/>
        </a:defRPr>
      </a:lvl3pPr>
      <a:lvl4pPr marL="548640" indent="-182880" algn="l" defTabSz="914400" rtl="0" eaLnBrk="1" latinLnBrk="0" hangingPunct="1">
        <a:lnSpc>
          <a:spcPct val="100000"/>
        </a:lnSpc>
        <a:spcBef>
          <a:spcPts val="500"/>
        </a:spcBef>
        <a:buSzPct val="73000"/>
        <a:buFont typeface="Arial" panose="020B0604020202020204" pitchFamily="34" charset="0"/>
        <a:buChar char="•"/>
        <a:defRPr sz="2000" b="1" kern="1200" spc="50" baseline="0">
          <a:solidFill>
            <a:schemeClr val="tx1"/>
          </a:solidFill>
          <a:latin typeface="+mn-lt"/>
          <a:ea typeface="+mn-ea"/>
          <a:cs typeface="+mn-cs"/>
        </a:defRPr>
      </a:lvl4pPr>
      <a:lvl5pPr marL="548640" indent="0" algn="l" defTabSz="914400" rtl="0" eaLnBrk="1" latinLnBrk="0" hangingPunct="1">
        <a:lnSpc>
          <a:spcPct val="100000"/>
        </a:lnSpc>
        <a:spcBef>
          <a:spcPts val="500"/>
        </a:spcBef>
        <a:buSzPct val="73000"/>
        <a:buFontTx/>
        <a:buNone/>
        <a:defRPr sz="20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www.datamining365.com/2020/01/classification-in-data-mining.html"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50" name="Rectangle 1049">
            <a:extLst>
              <a:ext uri="{FF2B5EF4-FFF2-40B4-BE49-F238E27FC236}">
                <a16:creationId xmlns:a16="http://schemas.microsoft.com/office/drawing/2014/main" id="{D0940C6F-9A54-410C-9BCD-203E8D97F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Freeform: Shape 1051">
            <a:extLst>
              <a:ext uri="{FF2B5EF4-FFF2-40B4-BE49-F238E27FC236}">
                <a16:creationId xmlns:a16="http://schemas.microsoft.com/office/drawing/2014/main" id="{D98B472A-D6EF-4DBE-8152-4B2AA75D8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496" y="954156"/>
            <a:ext cx="5776791" cy="5009321"/>
          </a:xfrm>
          <a:custGeom>
            <a:avLst/>
            <a:gdLst>
              <a:gd name="connsiteX0" fmla="*/ 4237554 w 7832861"/>
              <a:gd name="connsiteY0" fmla="*/ 1051 h 6021285"/>
              <a:gd name="connsiteX1" fmla="*/ 6794477 w 7832861"/>
              <a:gd name="connsiteY1" fmla="*/ 1540633 h 6021285"/>
              <a:gd name="connsiteX2" fmla="*/ 7189105 w 7832861"/>
              <a:gd name="connsiteY2" fmla="*/ 3895332 h 6021285"/>
              <a:gd name="connsiteX3" fmla="*/ 7832861 w 7832861"/>
              <a:gd name="connsiteY3" fmla="*/ 4544816 h 6021285"/>
              <a:gd name="connsiteX4" fmla="*/ 6807235 w 7832861"/>
              <a:gd name="connsiteY4" fmla="*/ 4774287 h 6021285"/>
              <a:gd name="connsiteX5" fmla="*/ 4462697 w 7832861"/>
              <a:gd name="connsiteY5" fmla="*/ 5728371 h 6021285"/>
              <a:gd name="connsiteX6" fmla="*/ 2015005 w 7832861"/>
              <a:gd name="connsiteY6" fmla="*/ 5896478 h 6021285"/>
              <a:gd name="connsiteX7" fmla="*/ 131003 w 7832861"/>
              <a:gd name="connsiteY7" fmla="*/ 4020686 h 6021285"/>
              <a:gd name="connsiteX8" fmla="*/ 1330810 w 7832861"/>
              <a:gd name="connsiteY8" fmla="*/ 518885 h 6021285"/>
              <a:gd name="connsiteX9" fmla="*/ 2228690 w 7832861"/>
              <a:gd name="connsiteY9" fmla="*/ 261285 h 6021285"/>
              <a:gd name="connsiteX10" fmla="*/ 2230235 w 7832861"/>
              <a:gd name="connsiteY10" fmla="*/ 260915 h 6021285"/>
              <a:gd name="connsiteX11" fmla="*/ 2341247 w 7832861"/>
              <a:gd name="connsiteY11" fmla="*/ 221774 h 6021285"/>
              <a:gd name="connsiteX12" fmla="*/ 2729122 w 7832861"/>
              <a:gd name="connsiteY12" fmla="*/ 145569 h 6021285"/>
              <a:gd name="connsiteX13" fmla="*/ 2759736 w 7832861"/>
              <a:gd name="connsiteY13" fmla="*/ 144080 h 6021285"/>
              <a:gd name="connsiteX14" fmla="*/ 2777664 w 7832861"/>
              <a:gd name="connsiteY14" fmla="*/ 140289 h 6021285"/>
              <a:gd name="connsiteX15" fmla="*/ 4237554 w 7832861"/>
              <a:gd name="connsiteY15" fmla="*/ 1051 h 6021285"/>
              <a:gd name="connsiteX0" fmla="*/ 4237554 w 7832861"/>
              <a:gd name="connsiteY0" fmla="*/ 1051 h 6021285"/>
              <a:gd name="connsiteX1" fmla="*/ 6794477 w 7832861"/>
              <a:gd name="connsiteY1" fmla="*/ 1540633 h 6021285"/>
              <a:gd name="connsiteX2" fmla="*/ 7189105 w 7832861"/>
              <a:gd name="connsiteY2" fmla="*/ 3895332 h 6021285"/>
              <a:gd name="connsiteX3" fmla="*/ 7832861 w 7832861"/>
              <a:gd name="connsiteY3" fmla="*/ 4544816 h 6021285"/>
              <a:gd name="connsiteX4" fmla="*/ 6807235 w 7832861"/>
              <a:gd name="connsiteY4" fmla="*/ 4774287 h 6021285"/>
              <a:gd name="connsiteX5" fmla="*/ 4462697 w 7832861"/>
              <a:gd name="connsiteY5" fmla="*/ 5728371 h 6021285"/>
              <a:gd name="connsiteX6" fmla="*/ 2015005 w 7832861"/>
              <a:gd name="connsiteY6" fmla="*/ 5896478 h 6021285"/>
              <a:gd name="connsiteX7" fmla="*/ 131003 w 7832861"/>
              <a:gd name="connsiteY7" fmla="*/ 4020686 h 6021285"/>
              <a:gd name="connsiteX8" fmla="*/ 1330810 w 7832861"/>
              <a:gd name="connsiteY8" fmla="*/ 518885 h 6021285"/>
              <a:gd name="connsiteX9" fmla="*/ 2228690 w 7832861"/>
              <a:gd name="connsiteY9" fmla="*/ 261285 h 6021285"/>
              <a:gd name="connsiteX10" fmla="*/ 2230235 w 7832861"/>
              <a:gd name="connsiteY10" fmla="*/ 260915 h 6021285"/>
              <a:gd name="connsiteX11" fmla="*/ 2729122 w 7832861"/>
              <a:gd name="connsiteY11" fmla="*/ 145569 h 6021285"/>
              <a:gd name="connsiteX12" fmla="*/ 2759736 w 7832861"/>
              <a:gd name="connsiteY12" fmla="*/ 144080 h 6021285"/>
              <a:gd name="connsiteX13" fmla="*/ 2777664 w 7832861"/>
              <a:gd name="connsiteY13" fmla="*/ 140289 h 6021285"/>
              <a:gd name="connsiteX14" fmla="*/ 4237554 w 7832861"/>
              <a:gd name="connsiteY14" fmla="*/ 1051 h 6021285"/>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230235 w 7832861"/>
              <a:gd name="connsiteY10" fmla="*/ 259864 h 6020234"/>
              <a:gd name="connsiteX11" fmla="*/ 2729122 w 7832861"/>
              <a:gd name="connsiteY11" fmla="*/ 144518 h 6020234"/>
              <a:gd name="connsiteX12" fmla="*/ 2759736 w 7832861"/>
              <a:gd name="connsiteY12" fmla="*/ 143029 h 6020234"/>
              <a:gd name="connsiteX13" fmla="*/ 4237554 w 7832861"/>
              <a:gd name="connsiteY13"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230235 w 7832861"/>
              <a:gd name="connsiteY10" fmla="*/ 259864 h 6020234"/>
              <a:gd name="connsiteX11" fmla="*/ 2729122 w 7832861"/>
              <a:gd name="connsiteY11" fmla="*/ 144518 h 6020234"/>
              <a:gd name="connsiteX12" fmla="*/ 4237554 w 7832861"/>
              <a:gd name="connsiteY12"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729122 w 7832861"/>
              <a:gd name="connsiteY10" fmla="*/ 144518 h 6020234"/>
              <a:gd name="connsiteX11" fmla="*/ 4237554 w 7832861"/>
              <a:gd name="connsiteY11"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29122 w 7832861"/>
              <a:gd name="connsiteY9" fmla="*/ 144518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29122 w 7832861"/>
              <a:gd name="connsiteY9" fmla="*/ 144518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80941 w 7832861"/>
              <a:gd name="connsiteY9" fmla="*/ 69783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80941 w 7832861"/>
              <a:gd name="connsiteY9" fmla="*/ 69783 h 6020234"/>
              <a:gd name="connsiteX10" fmla="*/ 4237554 w 7832861"/>
              <a:gd name="connsiteY10" fmla="*/ 0 h 6020234"/>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84730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84730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144519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607516 h 6035181"/>
              <a:gd name="connsiteX9" fmla="*/ 2780941 w 7832861"/>
              <a:gd name="connsiteY9" fmla="*/ 144519 h 6035181"/>
              <a:gd name="connsiteX10" fmla="*/ 4237554 w 7832861"/>
              <a:gd name="connsiteY10" fmla="*/ 0 h 6035181"/>
              <a:gd name="connsiteX0" fmla="*/ 4265780 w 7861087"/>
              <a:gd name="connsiteY0" fmla="*/ 0 h 6035181"/>
              <a:gd name="connsiteX1" fmla="*/ 6822703 w 7861087"/>
              <a:gd name="connsiteY1" fmla="*/ 1554529 h 6035181"/>
              <a:gd name="connsiteX2" fmla="*/ 7217331 w 7861087"/>
              <a:gd name="connsiteY2" fmla="*/ 3909228 h 6035181"/>
              <a:gd name="connsiteX3" fmla="*/ 7861087 w 7861087"/>
              <a:gd name="connsiteY3" fmla="*/ 4558712 h 6035181"/>
              <a:gd name="connsiteX4" fmla="*/ 6835461 w 7861087"/>
              <a:gd name="connsiteY4" fmla="*/ 4788183 h 6035181"/>
              <a:gd name="connsiteX5" fmla="*/ 4490923 w 7861087"/>
              <a:gd name="connsiteY5" fmla="*/ 5742267 h 6035181"/>
              <a:gd name="connsiteX6" fmla="*/ 2043231 w 7861087"/>
              <a:gd name="connsiteY6" fmla="*/ 5910374 h 6035181"/>
              <a:gd name="connsiteX7" fmla="*/ 159229 w 7861087"/>
              <a:gd name="connsiteY7" fmla="*/ 4034582 h 6035181"/>
              <a:gd name="connsiteX8" fmla="*/ 1289943 w 7861087"/>
              <a:gd name="connsiteY8" fmla="*/ 622464 h 6035181"/>
              <a:gd name="connsiteX9" fmla="*/ 2809167 w 7861087"/>
              <a:gd name="connsiteY9" fmla="*/ 144519 h 6035181"/>
              <a:gd name="connsiteX10" fmla="*/ 4265780 w 7861087"/>
              <a:gd name="connsiteY10" fmla="*/ 0 h 6035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61087" h="6035181">
                <a:moveTo>
                  <a:pt x="4265780" y="0"/>
                </a:moveTo>
                <a:cubicBezTo>
                  <a:pt x="5338002" y="21445"/>
                  <a:pt x="6383269" y="390941"/>
                  <a:pt x="6822703" y="1554529"/>
                </a:cubicBezTo>
                <a:cubicBezTo>
                  <a:pt x="7159410" y="2314095"/>
                  <a:pt x="7103165" y="3447531"/>
                  <a:pt x="7217331" y="3909228"/>
                </a:cubicBezTo>
                <a:cubicBezTo>
                  <a:pt x="7342397" y="4433062"/>
                  <a:pt x="7861087" y="4558712"/>
                  <a:pt x="7861087" y="4558712"/>
                </a:cubicBezTo>
                <a:cubicBezTo>
                  <a:pt x="7709964" y="4623369"/>
                  <a:pt x="7377128" y="4620797"/>
                  <a:pt x="6835461" y="4788183"/>
                </a:cubicBezTo>
                <a:cubicBezTo>
                  <a:pt x="6293793" y="4955568"/>
                  <a:pt x="5289626" y="5555233"/>
                  <a:pt x="4490923" y="5742267"/>
                </a:cubicBezTo>
                <a:cubicBezTo>
                  <a:pt x="3692220" y="5929300"/>
                  <a:pt x="2765184" y="6194987"/>
                  <a:pt x="2043231" y="5910374"/>
                </a:cubicBezTo>
                <a:cubicBezTo>
                  <a:pt x="1321278" y="5625761"/>
                  <a:pt x="284777" y="4915900"/>
                  <a:pt x="159229" y="4034582"/>
                </a:cubicBezTo>
                <a:cubicBezTo>
                  <a:pt x="33681" y="3153264"/>
                  <a:pt x="-456595" y="1392285"/>
                  <a:pt x="1289943" y="622464"/>
                </a:cubicBezTo>
                <a:cubicBezTo>
                  <a:pt x="2241160" y="260608"/>
                  <a:pt x="2324710" y="230825"/>
                  <a:pt x="2809167" y="144519"/>
                </a:cubicBezTo>
                <a:cubicBezTo>
                  <a:pt x="3450164" y="31575"/>
                  <a:pt x="3780243" y="8313"/>
                  <a:pt x="4265780" y="0"/>
                </a:cubicBezTo>
                <a:close/>
              </a:path>
            </a:pathLst>
          </a:cu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C34ACA1-B917-CDD3-5A97-250689769B4F}"/>
              </a:ext>
            </a:extLst>
          </p:cNvPr>
          <p:cNvSpPr>
            <a:spLocks noGrp="1"/>
          </p:cNvSpPr>
          <p:nvPr>
            <p:ph type="ctrTitle"/>
          </p:nvPr>
        </p:nvSpPr>
        <p:spPr>
          <a:xfrm>
            <a:off x="1111956" y="1735115"/>
            <a:ext cx="3983505" cy="2421375"/>
          </a:xfrm>
        </p:spPr>
        <p:txBody>
          <a:bodyPr anchor="ctr">
            <a:normAutofit/>
          </a:bodyPr>
          <a:lstStyle/>
          <a:p>
            <a:r>
              <a:rPr lang="en-US"/>
              <a:t>DATA SCIENCE</a:t>
            </a:r>
            <a:br>
              <a:rPr lang="en-US"/>
            </a:br>
            <a:r>
              <a:rPr lang="en-US"/>
              <a:t>CLUSTERING (UNIT-IV)</a:t>
            </a:r>
            <a:endParaRPr lang="en-US" dirty="0"/>
          </a:p>
        </p:txBody>
      </p:sp>
      <p:sp>
        <p:nvSpPr>
          <p:cNvPr id="3" name="Subtitle 2">
            <a:extLst>
              <a:ext uri="{FF2B5EF4-FFF2-40B4-BE49-F238E27FC236}">
                <a16:creationId xmlns:a16="http://schemas.microsoft.com/office/drawing/2014/main" id="{FE16B3EC-4D58-9EC9-D8F2-314AD8B7D3B0}"/>
              </a:ext>
            </a:extLst>
          </p:cNvPr>
          <p:cNvSpPr>
            <a:spLocks noGrp="1"/>
          </p:cNvSpPr>
          <p:nvPr>
            <p:ph type="subTitle" idx="1"/>
          </p:nvPr>
        </p:nvSpPr>
        <p:spPr>
          <a:xfrm>
            <a:off x="1272209" y="4233381"/>
            <a:ext cx="3537125" cy="1144391"/>
          </a:xfrm>
        </p:spPr>
        <p:txBody>
          <a:bodyPr>
            <a:normAutofit lnSpcReduction="10000"/>
          </a:bodyPr>
          <a:lstStyle/>
          <a:p>
            <a:pPr algn="ctr"/>
            <a:r>
              <a:rPr lang="en-US" dirty="0"/>
              <a:t>MCA 3</a:t>
            </a:r>
            <a:r>
              <a:rPr lang="en-US" baseline="30000" dirty="0"/>
              <a:t>RD</a:t>
            </a:r>
            <a:r>
              <a:rPr lang="en-US" dirty="0"/>
              <a:t> SEMESTER</a:t>
            </a:r>
          </a:p>
          <a:p>
            <a:pPr algn="ctr"/>
            <a:r>
              <a:rPr lang="en-US" dirty="0"/>
              <a:t>SIKKIM UNIVERSITY</a:t>
            </a:r>
          </a:p>
        </p:txBody>
      </p:sp>
      <p:sp>
        <p:nvSpPr>
          <p:cNvPr id="1054" name="Freeform: Shape 1053">
            <a:extLst>
              <a:ext uri="{FF2B5EF4-FFF2-40B4-BE49-F238E27FC236}">
                <a16:creationId xmlns:a16="http://schemas.microsoft.com/office/drawing/2014/main" id="{FB69A980-D397-4383-991D-6DC2FB1C3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286044">
            <a:off x="735556" y="935488"/>
            <a:ext cx="4587669" cy="3813636"/>
          </a:xfrm>
          <a:custGeom>
            <a:avLst/>
            <a:gdLst>
              <a:gd name="connsiteX0" fmla="*/ -39 w 914430"/>
              <a:gd name="connsiteY0" fmla="*/ 747812 h 753584"/>
              <a:gd name="connsiteX1" fmla="*/ 400011 w 914430"/>
              <a:gd name="connsiteY1" fmla="*/ 737144 h 753584"/>
              <a:gd name="connsiteX2" fmla="*/ 891787 w 914430"/>
              <a:gd name="connsiteY2" fmla="*/ 487303 h 753584"/>
              <a:gd name="connsiteX3" fmla="*/ 665854 w 914430"/>
              <a:gd name="connsiteY3" fmla="*/ 3528 h 753584"/>
              <a:gd name="connsiteX4" fmla="*/ 136835 w 914430"/>
              <a:gd name="connsiteY4" fmla="*/ 319854 h 753584"/>
              <a:gd name="connsiteX5" fmla="*/ 134168 w 914430"/>
              <a:gd name="connsiteY5" fmla="*/ 630845 h 753584"/>
              <a:gd name="connsiteX6" fmla="*/ -39 w 914430"/>
              <a:gd name="connsiteY6" fmla="*/ 747812 h 753584"/>
              <a:gd name="connsiteX0" fmla="*/ 0 w 855235"/>
              <a:gd name="connsiteY0" fmla="*/ 741453 h 759943"/>
              <a:gd name="connsiteX1" fmla="*/ 340855 w 855235"/>
              <a:gd name="connsiteY1" fmla="*/ 737153 h 759943"/>
              <a:gd name="connsiteX2" fmla="*/ 832631 w 855235"/>
              <a:gd name="connsiteY2" fmla="*/ 487312 h 759943"/>
              <a:gd name="connsiteX3" fmla="*/ 606698 w 855235"/>
              <a:gd name="connsiteY3" fmla="*/ 3537 h 759943"/>
              <a:gd name="connsiteX4" fmla="*/ 77679 w 855235"/>
              <a:gd name="connsiteY4" fmla="*/ 319863 h 759943"/>
              <a:gd name="connsiteX5" fmla="*/ 75012 w 855235"/>
              <a:gd name="connsiteY5" fmla="*/ 630854 h 759943"/>
              <a:gd name="connsiteX6" fmla="*/ 0 w 855235"/>
              <a:gd name="connsiteY6" fmla="*/ 741453 h 759943"/>
              <a:gd name="connsiteX0" fmla="*/ 0 w 850882"/>
              <a:gd name="connsiteY0" fmla="*/ 741453 h 766485"/>
              <a:gd name="connsiteX1" fmla="*/ 348748 w 850882"/>
              <a:gd name="connsiteY1" fmla="*/ 746704 h 766485"/>
              <a:gd name="connsiteX2" fmla="*/ 832631 w 850882"/>
              <a:gd name="connsiteY2" fmla="*/ 487312 h 766485"/>
              <a:gd name="connsiteX3" fmla="*/ 606698 w 850882"/>
              <a:gd name="connsiteY3" fmla="*/ 3537 h 766485"/>
              <a:gd name="connsiteX4" fmla="*/ 77679 w 850882"/>
              <a:gd name="connsiteY4" fmla="*/ 319863 h 766485"/>
              <a:gd name="connsiteX5" fmla="*/ 75012 w 850882"/>
              <a:gd name="connsiteY5" fmla="*/ 630854 h 766485"/>
              <a:gd name="connsiteX6" fmla="*/ 0 w 850882"/>
              <a:gd name="connsiteY6" fmla="*/ 741453 h 766485"/>
              <a:gd name="connsiteX0" fmla="*/ 0 w 850882"/>
              <a:gd name="connsiteY0" fmla="*/ 741453 h 764365"/>
              <a:gd name="connsiteX1" fmla="*/ 348748 w 850882"/>
              <a:gd name="connsiteY1" fmla="*/ 746704 h 764365"/>
              <a:gd name="connsiteX2" fmla="*/ 832631 w 850882"/>
              <a:gd name="connsiteY2" fmla="*/ 487312 h 764365"/>
              <a:gd name="connsiteX3" fmla="*/ 606698 w 850882"/>
              <a:gd name="connsiteY3" fmla="*/ 3537 h 764365"/>
              <a:gd name="connsiteX4" fmla="*/ 77679 w 850882"/>
              <a:gd name="connsiteY4" fmla="*/ 319863 h 764365"/>
              <a:gd name="connsiteX5" fmla="*/ 75012 w 850882"/>
              <a:gd name="connsiteY5" fmla="*/ 630854 h 764365"/>
              <a:gd name="connsiteX6" fmla="*/ 0 w 850882"/>
              <a:gd name="connsiteY6" fmla="*/ 741453 h 764365"/>
              <a:gd name="connsiteX0" fmla="*/ 0 w 832466"/>
              <a:gd name="connsiteY0" fmla="*/ 731902 h 763437"/>
              <a:gd name="connsiteX1" fmla="*/ 330332 w 832466"/>
              <a:gd name="connsiteY1" fmla="*/ 746704 h 763437"/>
              <a:gd name="connsiteX2" fmla="*/ 814215 w 832466"/>
              <a:gd name="connsiteY2" fmla="*/ 487312 h 763437"/>
              <a:gd name="connsiteX3" fmla="*/ 588282 w 832466"/>
              <a:gd name="connsiteY3" fmla="*/ 3537 h 763437"/>
              <a:gd name="connsiteX4" fmla="*/ 59263 w 832466"/>
              <a:gd name="connsiteY4" fmla="*/ 319863 h 763437"/>
              <a:gd name="connsiteX5" fmla="*/ 56596 w 832466"/>
              <a:gd name="connsiteY5" fmla="*/ 630854 h 763437"/>
              <a:gd name="connsiteX6" fmla="*/ 0 w 832466"/>
              <a:gd name="connsiteY6" fmla="*/ 731902 h 763437"/>
              <a:gd name="connsiteX0" fmla="*/ 0 w 831373"/>
              <a:gd name="connsiteY0" fmla="*/ 731902 h 763086"/>
              <a:gd name="connsiteX1" fmla="*/ 330332 w 831373"/>
              <a:gd name="connsiteY1" fmla="*/ 746704 h 763086"/>
              <a:gd name="connsiteX2" fmla="*/ 812900 w 831373"/>
              <a:gd name="connsiteY2" fmla="*/ 492088 h 763086"/>
              <a:gd name="connsiteX3" fmla="*/ 588282 w 831373"/>
              <a:gd name="connsiteY3" fmla="*/ 3537 h 763086"/>
              <a:gd name="connsiteX4" fmla="*/ 59263 w 831373"/>
              <a:gd name="connsiteY4" fmla="*/ 319863 h 763086"/>
              <a:gd name="connsiteX5" fmla="*/ 56596 w 831373"/>
              <a:gd name="connsiteY5" fmla="*/ 630854 h 763086"/>
              <a:gd name="connsiteX6" fmla="*/ 0 w 831373"/>
              <a:gd name="connsiteY6" fmla="*/ 731902 h 763086"/>
              <a:gd name="connsiteX0" fmla="*/ 0 w 830248"/>
              <a:gd name="connsiteY0" fmla="*/ 731902 h 763086"/>
              <a:gd name="connsiteX1" fmla="*/ 330332 w 830248"/>
              <a:gd name="connsiteY1" fmla="*/ 746704 h 763086"/>
              <a:gd name="connsiteX2" fmla="*/ 812900 w 830248"/>
              <a:gd name="connsiteY2" fmla="*/ 492088 h 763086"/>
              <a:gd name="connsiteX3" fmla="*/ 588282 w 830248"/>
              <a:gd name="connsiteY3" fmla="*/ 3537 h 763086"/>
              <a:gd name="connsiteX4" fmla="*/ 59263 w 830248"/>
              <a:gd name="connsiteY4" fmla="*/ 319863 h 763086"/>
              <a:gd name="connsiteX5" fmla="*/ 56596 w 830248"/>
              <a:gd name="connsiteY5" fmla="*/ 630854 h 763086"/>
              <a:gd name="connsiteX6" fmla="*/ 0 w 830248"/>
              <a:gd name="connsiteY6" fmla="*/ 731902 h 763086"/>
              <a:gd name="connsiteX0" fmla="*/ 0 w 828752"/>
              <a:gd name="connsiteY0" fmla="*/ 731902 h 769484"/>
              <a:gd name="connsiteX1" fmla="*/ 367164 w 828752"/>
              <a:gd name="connsiteY1" fmla="*/ 754664 h 769484"/>
              <a:gd name="connsiteX2" fmla="*/ 812900 w 828752"/>
              <a:gd name="connsiteY2" fmla="*/ 492088 h 769484"/>
              <a:gd name="connsiteX3" fmla="*/ 588282 w 828752"/>
              <a:gd name="connsiteY3" fmla="*/ 3537 h 769484"/>
              <a:gd name="connsiteX4" fmla="*/ 59263 w 828752"/>
              <a:gd name="connsiteY4" fmla="*/ 319863 h 769484"/>
              <a:gd name="connsiteX5" fmla="*/ 56596 w 828752"/>
              <a:gd name="connsiteY5" fmla="*/ 630854 h 769484"/>
              <a:gd name="connsiteX6" fmla="*/ 0 w 828752"/>
              <a:gd name="connsiteY6" fmla="*/ 731902 h 769484"/>
              <a:gd name="connsiteX0" fmla="*/ 0 w 828752"/>
              <a:gd name="connsiteY0" fmla="*/ 731902 h 761354"/>
              <a:gd name="connsiteX1" fmla="*/ 367164 w 828752"/>
              <a:gd name="connsiteY1" fmla="*/ 754664 h 761354"/>
              <a:gd name="connsiteX2" fmla="*/ 812900 w 828752"/>
              <a:gd name="connsiteY2" fmla="*/ 492088 h 761354"/>
              <a:gd name="connsiteX3" fmla="*/ 588282 w 828752"/>
              <a:gd name="connsiteY3" fmla="*/ 3537 h 761354"/>
              <a:gd name="connsiteX4" fmla="*/ 59263 w 828752"/>
              <a:gd name="connsiteY4" fmla="*/ 319863 h 761354"/>
              <a:gd name="connsiteX5" fmla="*/ 56596 w 828752"/>
              <a:gd name="connsiteY5" fmla="*/ 630854 h 761354"/>
              <a:gd name="connsiteX6" fmla="*/ 0 w 828752"/>
              <a:gd name="connsiteY6" fmla="*/ 731902 h 761354"/>
              <a:gd name="connsiteX0" fmla="*/ 0 w 828286"/>
              <a:gd name="connsiteY0" fmla="*/ 731902 h 764135"/>
              <a:gd name="connsiteX1" fmla="*/ 373741 w 828286"/>
              <a:gd name="connsiteY1" fmla="*/ 757848 h 764135"/>
              <a:gd name="connsiteX2" fmla="*/ 812900 w 828286"/>
              <a:gd name="connsiteY2" fmla="*/ 492088 h 764135"/>
              <a:gd name="connsiteX3" fmla="*/ 588282 w 828286"/>
              <a:gd name="connsiteY3" fmla="*/ 3537 h 764135"/>
              <a:gd name="connsiteX4" fmla="*/ 59263 w 828286"/>
              <a:gd name="connsiteY4" fmla="*/ 319863 h 764135"/>
              <a:gd name="connsiteX5" fmla="*/ 56596 w 828286"/>
              <a:gd name="connsiteY5" fmla="*/ 630854 h 764135"/>
              <a:gd name="connsiteX6" fmla="*/ 0 w 828286"/>
              <a:gd name="connsiteY6" fmla="*/ 731902 h 764135"/>
              <a:gd name="connsiteX0" fmla="*/ 0 w 826698"/>
              <a:gd name="connsiteY0" fmla="*/ 684914 h 717147"/>
              <a:gd name="connsiteX1" fmla="*/ 373741 w 826698"/>
              <a:gd name="connsiteY1" fmla="*/ 710860 h 717147"/>
              <a:gd name="connsiteX2" fmla="*/ 812900 w 826698"/>
              <a:gd name="connsiteY2" fmla="*/ 445100 h 717147"/>
              <a:gd name="connsiteX3" fmla="*/ 581207 w 826698"/>
              <a:gd name="connsiteY3" fmla="*/ 14091 h 717147"/>
              <a:gd name="connsiteX4" fmla="*/ 59263 w 826698"/>
              <a:gd name="connsiteY4" fmla="*/ 272875 h 717147"/>
              <a:gd name="connsiteX5" fmla="*/ 56596 w 826698"/>
              <a:gd name="connsiteY5" fmla="*/ 583866 h 717147"/>
              <a:gd name="connsiteX6" fmla="*/ 0 w 826698"/>
              <a:gd name="connsiteY6" fmla="*/ 684914 h 717147"/>
              <a:gd name="connsiteX0" fmla="*/ 0 w 824673"/>
              <a:gd name="connsiteY0" fmla="*/ 684914 h 717147"/>
              <a:gd name="connsiteX1" fmla="*/ 373741 w 824673"/>
              <a:gd name="connsiteY1" fmla="*/ 710860 h 717147"/>
              <a:gd name="connsiteX2" fmla="*/ 812900 w 824673"/>
              <a:gd name="connsiteY2" fmla="*/ 445100 h 717147"/>
              <a:gd name="connsiteX3" fmla="*/ 581207 w 824673"/>
              <a:gd name="connsiteY3" fmla="*/ 14091 h 717147"/>
              <a:gd name="connsiteX4" fmla="*/ 59263 w 824673"/>
              <a:gd name="connsiteY4" fmla="*/ 272875 h 717147"/>
              <a:gd name="connsiteX5" fmla="*/ 56596 w 824673"/>
              <a:gd name="connsiteY5" fmla="*/ 583866 h 717147"/>
              <a:gd name="connsiteX6" fmla="*/ 0 w 824673"/>
              <a:gd name="connsiteY6" fmla="*/ 684914 h 717147"/>
              <a:gd name="connsiteX0" fmla="*/ 0 w 824673"/>
              <a:gd name="connsiteY0" fmla="*/ 674404 h 706637"/>
              <a:gd name="connsiteX1" fmla="*/ 373741 w 824673"/>
              <a:gd name="connsiteY1" fmla="*/ 700350 h 706637"/>
              <a:gd name="connsiteX2" fmla="*/ 812900 w 824673"/>
              <a:gd name="connsiteY2" fmla="*/ 434590 h 706637"/>
              <a:gd name="connsiteX3" fmla="*/ 581207 w 824673"/>
              <a:gd name="connsiteY3" fmla="*/ 3581 h 706637"/>
              <a:gd name="connsiteX4" fmla="*/ 59263 w 824673"/>
              <a:gd name="connsiteY4" fmla="*/ 262365 h 706637"/>
              <a:gd name="connsiteX5" fmla="*/ 56596 w 824673"/>
              <a:gd name="connsiteY5" fmla="*/ 573356 h 706637"/>
              <a:gd name="connsiteX6" fmla="*/ 0 w 824673"/>
              <a:gd name="connsiteY6" fmla="*/ 674404 h 706637"/>
              <a:gd name="connsiteX0" fmla="*/ 0 w 824673"/>
              <a:gd name="connsiteY0" fmla="*/ 674404 h 705498"/>
              <a:gd name="connsiteX1" fmla="*/ 373741 w 824673"/>
              <a:gd name="connsiteY1" fmla="*/ 700350 h 705498"/>
              <a:gd name="connsiteX2" fmla="*/ 812900 w 824673"/>
              <a:gd name="connsiteY2" fmla="*/ 434590 h 705498"/>
              <a:gd name="connsiteX3" fmla="*/ 581207 w 824673"/>
              <a:gd name="connsiteY3" fmla="*/ 3581 h 705498"/>
              <a:gd name="connsiteX4" fmla="*/ 59263 w 824673"/>
              <a:gd name="connsiteY4" fmla="*/ 262365 h 705498"/>
              <a:gd name="connsiteX5" fmla="*/ 56596 w 824673"/>
              <a:gd name="connsiteY5" fmla="*/ 573356 h 705498"/>
              <a:gd name="connsiteX6" fmla="*/ 0 w 824673"/>
              <a:gd name="connsiteY6" fmla="*/ 674404 h 705498"/>
              <a:gd name="connsiteX0" fmla="*/ 0 w 825801"/>
              <a:gd name="connsiteY0" fmla="*/ 674404 h 712003"/>
              <a:gd name="connsiteX1" fmla="*/ 373741 w 825801"/>
              <a:gd name="connsiteY1" fmla="*/ 700350 h 712003"/>
              <a:gd name="connsiteX2" fmla="*/ 814209 w 825801"/>
              <a:gd name="connsiteY2" fmla="*/ 448725 h 712003"/>
              <a:gd name="connsiteX3" fmla="*/ 581207 w 825801"/>
              <a:gd name="connsiteY3" fmla="*/ 3581 h 712003"/>
              <a:gd name="connsiteX4" fmla="*/ 59263 w 825801"/>
              <a:gd name="connsiteY4" fmla="*/ 262365 h 712003"/>
              <a:gd name="connsiteX5" fmla="*/ 56596 w 825801"/>
              <a:gd name="connsiteY5" fmla="*/ 573356 h 712003"/>
              <a:gd name="connsiteX6" fmla="*/ 0 w 825801"/>
              <a:gd name="connsiteY6" fmla="*/ 674404 h 712003"/>
              <a:gd name="connsiteX0" fmla="*/ 0 w 825354"/>
              <a:gd name="connsiteY0" fmla="*/ 674404 h 712003"/>
              <a:gd name="connsiteX1" fmla="*/ 373741 w 825354"/>
              <a:gd name="connsiteY1" fmla="*/ 700350 h 712003"/>
              <a:gd name="connsiteX2" fmla="*/ 814209 w 825354"/>
              <a:gd name="connsiteY2" fmla="*/ 448725 h 712003"/>
              <a:gd name="connsiteX3" fmla="*/ 581207 w 825354"/>
              <a:gd name="connsiteY3" fmla="*/ 3581 h 712003"/>
              <a:gd name="connsiteX4" fmla="*/ 59263 w 825354"/>
              <a:gd name="connsiteY4" fmla="*/ 262365 h 712003"/>
              <a:gd name="connsiteX5" fmla="*/ 56596 w 825354"/>
              <a:gd name="connsiteY5" fmla="*/ 573356 h 712003"/>
              <a:gd name="connsiteX6" fmla="*/ 0 w 825354"/>
              <a:gd name="connsiteY6" fmla="*/ 674404 h 712003"/>
              <a:gd name="connsiteX0" fmla="*/ 0 w 824001"/>
              <a:gd name="connsiteY0" fmla="*/ 674404 h 702198"/>
              <a:gd name="connsiteX1" fmla="*/ 429494 w 824001"/>
              <a:gd name="connsiteY1" fmla="*/ 688873 h 702198"/>
              <a:gd name="connsiteX2" fmla="*/ 814209 w 824001"/>
              <a:gd name="connsiteY2" fmla="*/ 448725 h 702198"/>
              <a:gd name="connsiteX3" fmla="*/ 581207 w 824001"/>
              <a:gd name="connsiteY3" fmla="*/ 3581 h 702198"/>
              <a:gd name="connsiteX4" fmla="*/ 59263 w 824001"/>
              <a:gd name="connsiteY4" fmla="*/ 262365 h 702198"/>
              <a:gd name="connsiteX5" fmla="*/ 56596 w 824001"/>
              <a:gd name="connsiteY5" fmla="*/ 573356 h 702198"/>
              <a:gd name="connsiteX6" fmla="*/ 0 w 824001"/>
              <a:gd name="connsiteY6" fmla="*/ 674404 h 702198"/>
              <a:gd name="connsiteX0" fmla="*/ 0 w 824001"/>
              <a:gd name="connsiteY0" fmla="*/ 674404 h 693317"/>
              <a:gd name="connsiteX1" fmla="*/ 429494 w 824001"/>
              <a:gd name="connsiteY1" fmla="*/ 688873 h 693317"/>
              <a:gd name="connsiteX2" fmla="*/ 814209 w 824001"/>
              <a:gd name="connsiteY2" fmla="*/ 448725 h 693317"/>
              <a:gd name="connsiteX3" fmla="*/ 581207 w 824001"/>
              <a:gd name="connsiteY3" fmla="*/ 3581 h 693317"/>
              <a:gd name="connsiteX4" fmla="*/ 59263 w 824001"/>
              <a:gd name="connsiteY4" fmla="*/ 262365 h 693317"/>
              <a:gd name="connsiteX5" fmla="*/ 56596 w 824001"/>
              <a:gd name="connsiteY5" fmla="*/ 573356 h 693317"/>
              <a:gd name="connsiteX6" fmla="*/ 0 w 824001"/>
              <a:gd name="connsiteY6" fmla="*/ 674404 h 69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01" h="693317">
                <a:moveTo>
                  <a:pt x="0" y="674404"/>
                </a:moveTo>
                <a:cubicBezTo>
                  <a:pt x="170947" y="672309"/>
                  <a:pt x="289590" y="704889"/>
                  <a:pt x="429494" y="688873"/>
                </a:cubicBezTo>
                <a:cubicBezTo>
                  <a:pt x="585106" y="671059"/>
                  <a:pt x="788924" y="562940"/>
                  <a:pt x="814209" y="448725"/>
                </a:cubicBezTo>
                <a:cubicBezTo>
                  <a:pt x="839495" y="334510"/>
                  <a:pt x="832857" y="49206"/>
                  <a:pt x="581207" y="3581"/>
                </a:cubicBezTo>
                <a:cubicBezTo>
                  <a:pt x="485480" y="-3562"/>
                  <a:pt x="91955" y="-26684"/>
                  <a:pt x="59263" y="262365"/>
                </a:cubicBezTo>
                <a:cubicBezTo>
                  <a:pt x="43357" y="371331"/>
                  <a:pt x="56596" y="510015"/>
                  <a:pt x="56596" y="573356"/>
                </a:cubicBezTo>
                <a:cubicBezTo>
                  <a:pt x="57073" y="645079"/>
                  <a:pt x="0" y="674404"/>
                  <a:pt x="0" y="674404"/>
                </a:cubicBezTo>
                <a:close/>
              </a:path>
            </a:pathLst>
          </a:custGeom>
          <a:noFill/>
          <a:ln w="19050" cap="flat">
            <a:noFill/>
            <a:prstDash val="solid"/>
            <a:miter/>
          </a:ln>
        </p:spPr>
        <p:txBody>
          <a:bodyPr rtlCol="0" anchor="ctr"/>
          <a:lstStyle/>
          <a:p>
            <a:endParaRPr lang="en-US"/>
          </a:p>
        </p:txBody>
      </p:sp>
      <p:sp>
        <p:nvSpPr>
          <p:cNvPr id="1056" name="Freeform: Shape 1055">
            <a:extLst>
              <a:ext uri="{FF2B5EF4-FFF2-40B4-BE49-F238E27FC236}">
                <a16:creationId xmlns:a16="http://schemas.microsoft.com/office/drawing/2014/main" id="{9752318E-D247-4ED8-8B91-ED4663F235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746" y="1000537"/>
            <a:ext cx="5776791" cy="5009321"/>
          </a:xfrm>
          <a:custGeom>
            <a:avLst/>
            <a:gdLst>
              <a:gd name="connsiteX0" fmla="*/ 4237554 w 7832861"/>
              <a:gd name="connsiteY0" fmla="*/ 1051 h 6021285"/>
              <a:gd name="connsiteX1" fmla="*/ 6794477 w 7832861"/>
              <a:gd name="connsiteY1" fmla="*/ 1540633 h 6021285"/>
              <a:gd name="connsiteX2" fmla="*/ 7189105 w 7832861"/>
              <a:gd name="connsiteY2" fmla="*/ 3895332 h 6021285"/>
              <a:gd name="connsiteX3" fmla="*/ 7832861 w 7832861"/>
              <a:gd name="connsiteY3" fmla="*/ 4544816 h 6021285"/>
              <a:gd name="connsiteX4" fmla="*/ 6807235 w 7832861"/>
              <a:gd name="connsiteY4" fmla="*/ 4774287 h 6021285"/>
              <a:gd name="connsiteX5" fmla="*/ 4462697 w 7832861"/>
              <a:gd name="connsiteY5" fmla="*/ 5728371 h 6021285"/>
              <a:gd name="connsiteX6" fmla="*/ 2015005 w 7832861"/>
              <a:gd name="connsiteY6" fmla="*/ 5896478 h 6021285"/>
              <a:gd name="connsiteX7" fmla="*/ 131003 w 7832861"/>
              <a:gd name="connsiteY7" fmla="*/ 4020686 h 6021285"/>
              <a:gd name="connsiteX8" fmla="*/ 1330810 w 7832861"/>
              <a:gd name="connsiteY8" fmla="*/ 518885 h 6021285"/>
              <a:gd name="connsiteX9" fmla="*/ 2228690 w 7832861"/>
              <a:gd name="connsiteY9" fmla="*/ 261285 h 6021285"/>
              <a:gd name="connsiteX10" fmla="*/ 2230235 w 7832861"/>
              <a:gd name="connsiteY10" fmla="*/ 260915 h 6021285"/>
              <a:gd name="connsiteX11" fmla="*/ 2341247 w 7832861"/>
              <a:gd name="connsiteY11" fmla="*/ 221774 h 6021285"/>
              <a:gd name="connsiteX12" fmla="*/ 2729122 w 7832861"/>
              <a:gd name="connsiteY12" fmla="*/ 145569 h 6021285"/>
              <a:gd name="connsiteX13" fmla="*/ 2759736 w 7832861"/>
              <a:gd name="connsiteY13" fmla="*/ 144080 h 6021285"/>
              <a:gd name="connsiteX14" fmla="*/ 2777664 w 7832861"/>
              <a:gd name="connsiteY14" fmla="*/ 140289 h 6021285"/>
              <a:gd name="connsiteX15" fmla="*/ 4237554 w 7832861"/>
              <a:gd name="connsiteY15" fmla="*/ 1051 h 6021285"/>
              <a:gd name="connsiteX0" fmla="*/ 4237554 w 7832861"/>
              <a:gd name="connsiteY0" fmla="*/ 1051 h 6021285"/>
              <a:gd name="connsiteX1" fmla="*/ 6794477 w 7832861"/>
              <a:gd name="connsiteY1" fmla="*/ 1540633 h 6021285"/>
              <a:gd name="connsiteX2" fmla="*/ 7189105 w 7832861"/>
              <a:gd name="connsiteY2" fmla="*/ 3895332 h 6021285"/>
              <a:gd name="connsiteX3" fmla="*/ 7832861 w 7832861"/>
              <a:gd name="connsiteY3" fmla="*/ 4544816 h 6021285"/>
              <a:gd name="connsiteX4" fmla="*/ 6807235 w 7832861"/>
              <a:gd name="connsiteY4" fmla="*/ 4774287 h 6021285"/>
              <a:gd name="connsiteX5" fmla="*/ 4462697 w 7832861"/>
              <a:gd name="connsiteY5" fmla="*/ 5728371 h 6021285"/>
              <a:gd name="connsiteX6" fmla="*/ 2015005 w 7832861"/>
              <a:gd name="connsiteY6" fmla="*/ 5896478 h 6021285"/>
              <a:gd name="connsiteX7" fmla="*/ 131003 w 7832861"/>
              <a:gd name="connsiteY7" fmla="*/ 4020686 h 6021285"/>
              <a:gd name="connsiteX8" fmla="*/ 1330810 w 7832861"/>
              <a:gd name="connsiteY8" fmla="*/ 518885 h 6021285"/>
              <a:gd name="connsiteX9" fmla="*/ 2228690 w 7832861"/>
              <a:gd name="connsiteY9" fmla="*/ 261285 h 6021285"/>
              <a:gd name="connsiteX10" fmla="*/ 2230235 w 7832861"/>
              <a:gd name="connsiteY10" fmla="*/ 260915 h 6021285"/>
              <a:gd name="connsiteX11" fmla="*/ 2729122 w 7832861"/>
              <a:gd name="connsiteY11" fmla="*/ 145569 h 6021285"/>
              <a:gd name="connsiteX12" fmla="*/ 2759736 w 7832861"/>
              <a:gd name="connsiteY12" fmla="*/ 144080 h 6021285"/>
              <a:gd name="connsiteX13" fmla="*/ 2777664 w 7832861"/>
              <a:gd name="connsiteY13" fmla="*/ 140289 h 6021285"/>
              <a:gd name="connsiteX14" fmla="*/ 4237554 w 7832861"/>
              <a:gd name="connsiteY14" fmla="*/ 1051 h 6021285"/>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230235 w 7832861"/>
              <a:gd name="connsiteY10" fmla="*/ 259864 h 6020234"/>
              <a:gd name="connsiteX11" fmla="*/ 2729122 w 7832861"/>
              <a:gd name="connsiteY11" fmla="*/ 144518 h 6020234"/>
              <a:gd name="connsiteX12" fmla="*/ 2759736 w 7832861"/>
              <a:gd name="connsiteY12" fmla="*/ 143029 h 6020234"/>
              <a:gd name="connsiteX13" fmla="*/ 4237554 w 7832861"/>
              <a:gd name="connsiteY13"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230235 w 7832861"/>
              <a:gd name="connsiteY10" fmla="*/ 259864 h 6020234"/>
              <a:gd name="connsiteX11" fmla="*/ 2729122 w 7832861"/>
              <a:gd name="connsiteY11" fmla="*/ 144518 h 6020234"/>
              <a:gd name="connsiteX12" fmla="*/ 4237554 w 7832861"/>
              <a:gd name="connsiteY12"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729122 w 7832861"/>
              <a:gd name="connsiteY10" fmla="*/ 144518 h 6020234"/>
              <a:gd name="connsiteX11" fmla="*/ 4237554 w 7832861"/>
              <a:gd name="connsiteY11"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29122 w 7832861"/>
              <a:gd name="connsiteY9" fmla="*/ 144518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29122 w 7832861"/>
              <a:gd name="connsiteY9" fmla="*/ 144518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80941 w 7832861"/>
              <a:gd name="connsiteY9" fmla="*/ 69783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80941 w 7832861"/>
              <a:gd name="connsiteY9" fmla="*/ 69783 h 6020234"/>
              <a:gd name="connsiteX10" fmla="*/ 4237554 w 7832861"/>
              <a:gd name="connsiteY10" fmla="*/ 0 h 6020234"/>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84730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84730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144519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607516 h 6035181"/>
              <a:gd name="connsiteX9" fmla="*/ 2780941 w 7832861"/>
              <a:gd name="connsiteY9" fmla="*/ 144519 h 6035181"/>
              <a:gd name="connsiteX10" fmla="*/ 4237554 w 7832861"/>
              <a:gd name="connsiteY10" fmla="*/ 0 h 6035181"/>
              <a:gd name="connsiteX0" fmla="*/ 4265780 w 7861087"/>
              <a:gd name="connsiteY0" fmla="*/ 0 h 6035181"/>
              <a:gd name="connsiteX1" fmla="*/ 6822703 w 7861087"/>
              <a:gd name="connsiteY1" fmla="*/ 1554529 h 6035181"/>
              <a:gd name="connsiteX2" fmla="*/ 7217331 w 7861087"/>
              <a:gd name="connsiteY2" fmla="*/ 3909228 h 6035181"/>
              <a:gd name="connsiteX3" fmla="*/ 7861087 w 7861087"/>
              <a:gd name="connsiteY3" fmla="*/ 4558712 h 6035181"/>
              <a:gd name="connsiteX4" fmla="*/ 6835461 w 7861087"/>
              <a:gd name="connsiteY4" fmla="*/ 4788183 h 6035181"/>
              <a:gd name="connsiteX5" fmla="*/ 4490923 w 7861087"/>
              <a:gd name="connsiteY5" fmla="*/ 5742267 h 6035181"/>
              <a:gd name="connsiteX6" fmla="*/ 2043231 w 7861087"/>
              <a:gd name="connsiteY6" fmla="*/ 5910374 h 6035181"/>
              <a:gd name="connsiteX7" fmla="*/ 159229 w 7861087"/>
              <a:gd name="connsiteY7" fmla="*/ 4034582 h 6035181"/>
              <a:gd name="connsiteX8" fmla="*/ 1289943 w 7861087"/>
              <a:gd name="connsiteY8" fmla="*/ 622464 h 6035181"/>
              <a:gd name="connsiteX9" fmla="*/ 2809167 w 7861087"/>
              <a:gd name="connsiteY9" fmla="*/ 144519 h 6035181"/>
              <a:gd name="connsiteX10" fmla="*/ 4265780 w 7861087"/>
              <a:gd name="connsiteY10" fmla="*/ 0 h 6035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61087" h="6035181">
                <a:moveTo>
                  <a:pt x="4265780" y="0"/>
                </a:moveTo>
                <a:cubicBezTo>
                  <a:pt x="5338002" y="21445"/>
                  <a:pt x="6383269" y="390941"/>
                  <a:pt x="6822703" y="1554529"/>
                </a:cubicBezTo>
                <a:cubicBezTo>
                  <a:pt x="7159410" y="2314095"/>
                  <a:pt x="7103165" y="3447531"/>
                  <a:pt x="7217331" y="3909228"/>
                </a:cubicBezTo>
                <a:cubicBezTo>
                  <a:pt x="7342397" y="4433062"/>
                  <a:pt x="7861087" y="4558712"/>
                  <a:pt x="7861087" y="4558712"/>
                </a:cubicBezTo>
                <a:cubicBezTo>
                  <a:pt x="7709964" y="4623369"/>
                  <a:pt x="7377128" y="4620797"/>
                  <a:pt x="6835461" y="4788183"/>
                </a:cubicBezTo>
                <a:cubicBezTo>
                  <a:pt x="6293793" y="4955568"/>
                  <a:pt x="5289626" y="5555233"/>
                  <a:pt x="4490923" y="5742267"/>
                </a:cubicBezTo>
                <a:cubicBezTo>
                  <a:pt x="3692220" y="5929300"/>
                  <a:pt x="2765184" y="6194987"/>
                  <a:pt x="2043231" y="5910374"/>
                </a:cubicBezTo>
                <a:cubicBezTo>
                  <a:pt x="1321278" y="5625761"/>
                  <a:pt x="284777" y="4915900"/>
                  <a:pt x="159229" y="4034582"/>
                </a:cubicBezTo>
                <a:cubicBezTo>
                  <a:pt x="33681" y="3153264"/>
                  <a:pt x="-456595" y="1392285"/>
                  <a:pt x="1289943" y="622464"/>
                </a:cubicBezTo>
                <a:cubicBezTo>
                  <a:pt x="2241160" y="260608"/>
                  <a:pt x="2324710" y="230825"/>
                  <a:pt x="2809167" y="144519"/>
                </a:cubicBezTo>
                <a:cubicBezTo>
                  <a:pt x="3450164" y="31575"/>
                  <a:pt x="3780243" y="8313"/>
                  <a:pt x="4265780" y="0"/>
                </a:cubicBez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2" name="Picture 4" descr="An Introduction To Clustering. Clustering is considered to be the most… |  by Seema Singh | DataDrivenInvestor">
            <a:extLst>
              <a:ext uri="{FF2B5EF4-FFF2-40B4-BE49-F238E27FC236}">
                <a16:creationId xmlns:a16="http://schemas.microsoft.com/office/drawing/2014/main" id="{9B88323C-9986-7C40-AA4D-5CD0338923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523" b="6396"/>
          <a:stretch/>
        </p:blipFill>
        <p:spPr bwMode="auto">
          <a:xfrm>
            <a:off x="6266437" y="1328057"/>
            <a:ext cx="5776791" cy="4681800"/>
          </a:xfrm>
          <a:prstGeom prst="rect">
            <a:avLst/>
          </a:prstGeom>
          <a:solidFill>
            <a:schemeClr val="accent1">
              <a:lumMod val="20000"/>
              <a:lumOff val="80000"/>
            </a:schemeClr>
          </a:solidFill>
        </p:spPr>
      </p:pic>
    </p:spTree>
    <p:extLst>
      <p:ext uri="{BB962C8B-B14F-4D97-AF65-F5344CB8AC3E}">
        <p14:creationId xmlns:p14="http://schemas.microsoft.com/office/powerpoint/2010/main" val="264323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0EAAF-957A-1A05-E28A-78815ED9221F}"/>
              </a:ext>
            </a:extLst>
          </p:cNvPr>
          <p:cNvSpPr>
            <a:spLocks noGrp="1"/>
          </p:cNvSpPr>
          <p:nvPr>
            <p:ph type="title"/>
          </p:nvPr>
        </p:nvSpPr>
        <p:spPr>
          <a:xfrm>
            <a:off x="885918" y="257333"/>
            <a:ext cx="10333075" cy="1096419"/>
          </a:xfrm>
        </p:spPr>
        <p:txBody>
          <a:bodyPr>
            <a:normAutofit/>
          </a:bodyPr>
          <a:lstStyle/>
          <a:p>
            <a:r>
              <a:rPr lang="en-US" sz="4000" dirty="0"/>
              <a:t>EUCLIDEAN DISTANCE</a:t>
            </a:r>
          </a:p>
        </p:txBody>
      </p:sp>
      <p:pic>
        <p:nvPicPr>
          <p:cNvPr id="7170" name="Picture 2">
            <a:extLst>
              <a:ext uri="{FF2B5EF4-FFF2-40B4-BE49-F238E27FC236}">
                <a16:creationId xmlns:a16="http://schemas.microsoft.com/office/drawing/2014/main" id="{302A2040-0142-899C-CF84-05C12079812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02480" y="1474787"/>
            <a:ext cx="6845300" cy="5969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5B916622-A9EA-7AD7-887A-CD339BEC42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8530" y="2489200"/>
            <a:ext cx="4013200" cy="36068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7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DC15A-F91F-8A3D-B79F-31871B31DBF5}"/>
              </a:ext>
            </a:extLst>
          </p:cNvPr>
          <p:cNvSpPr>
            <a:spLocks noGrp="1"/>
          </p:cNvSpPr>
          <p:nvPr>
            <p:ph type="title"/>
          </p:nvPr>
        </p:nvSpPr>
        <p:spPr>
          <a:xfrm>
            <a:off x="1020724" y="558210"/>
            <a:ext cx="10333075" cy="639220"/>
          </a:xfrm>
        </p:spPr>
        <p:txBody>
          <a:bodyPr>
            <a:normAutofit fontScale="90000"/>
          </a:bodyPr>
          <a:lstStyle/>
          <a:p>
            <a:r>
              <a:rPr lang="en-US" sz="4800" dirty="0"/>
              <a:t>EUCLIDEAN DISTANCE (EXAMPLE)</a:t>
            </a:r>
            <a:endParaRPr lang="en-US" dirty="0"/>
          </a:p>
        </p:txBody>
      </p:sp>
      <p:pic>
        <p:nvPicPr>
          <p:cNvPr id="4" name="Content Placeholder 3">
            <a:extLst>
              <a:ext uri="{FF2B5EF4-FFF2-40B4-BE49-F238E27FC236}">
                <a16:creationId xmlns:a16="http://schemas.microsoft.com/office/drawing/2014/main" id="{57479975-C004-34BB-9418-12443CA5A04E}"/>
              </a:ext>
            </a:extLst>
          </p:cNvPr>
          <p:cNvPicPr>
            <a:picLocks noGrp="1" noChangeAspect="1"/>
          </p:cNvPicPr>
          <p:nvPr>
            <p:ph idx="1"/>
          </p:nvPr>
        </p:nvPicPr>
        <p:blipFill>
          <a:blip r:embed="rId2"/>
          <a:stretch>
            <a:fillRect/>
          </a:stretch>
        </p:blipFill>
        <p:spPr>
          <a:xfrm>
            <a:off x="1020724" y="1305379"/>
            <a:ext cx="10550790" cy="4736192"/>
          </a:xfrm>
          <a:prstGeom prst="rect">
            <a:avLst/>
          </a:prstGeom>
        </p:spPr>
      </p:pic>
    </p:spTree>
    <p:extLst>
      <p:ext uri="{BB962C8B-B14F-4D97-AF65-F5344CB8AC3E}">
        <p14:creationId xmlns:p14="http://schemas.microsoft.com/office/powerpoint/2010/main" val="2465625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50" name="Rectangle 1049">
            <a:extLst>
              <a:ext uri="{FF2B5EF4-FFF2-40B4-BE49-F238E27FC236}">
                <a16:creationId xmlns:a16="http://schemas.microsoft.com/office/drawing/2014/main" id="{D0940C6F-9A54-410C-9BCD-203E8D97F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Freeform: Shape 1051">
            <a:extLst>
              <a:ext uri="{FF2B5EF4-FFF2-40B4-BE49-F238E27FC236}">
                <a16:creationId xmlns:a16="http://schemas.microsoft.com/office/drawing/2014/main" id="{D98B472A-D6EF-4DBE-8152-4B2AA75D8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496" y="954156"/>
            <a:ext cx="5776791" cy="5009321"/>
          </a:xfrm>
          <a:custGeom>
            <a:avLst/>
            <a:gdLst>
              <a:gd name="connsiteX0" fmla="*/ 4237554 w 7832861"/>
              <a:gd name="connsiteY0" fmla="*/ 1051 h 6021285"/>
              <a:gd name="connsiteX1" fmla="*/ 6794477 w 7832861"/>
              <a:gd name="connsiteY1" fmla="*/ 1540633 h 6021285"/>
              <a:gd name="connsiteX2" fmla="*/ 7189105 w 7832861"/>
              <a:gd name="connsiteY2" fmla="*/ 3895332 h 6021285"/>
              <a:gd name="connsiteX3" fmla="*/ 7832861 w 7832861"/>
              <a:gd name="connsiteY3" fmla="*/ 4544816 h 6021285"/>
              <a:gd name="connsiteX4" fmla="*/ 6807235 w 7832861"/>
              <a:gd name="connsiteY4" fmla="*/ 4774287 h 6021285"/>
              <a:gd name="connsiteX5" fmla="*/ 4462697 w 7832861"/>
              <a:gd name="connsiteY5" fmla="*/ 5728371 h 6021285"/>
              <a:gd name="connsiteX6" fmla="*/ 2015005 w 7832861"/>
              <a:gd name="connsiteY6" fmla="*/ 5896478 h 6021285"/>
              <a:gd name="connsiteX7" fmla="*/ 131003 w 7832861"/>
              <a:gd name="connsiteY7" fmla="*/ 4020686 h 6021285"/>
              <a:gd name="connsiteX8" fmla="*/ 1330810 w 7832861"/>
              <a:gd name="connsiteY8" fmla="*/ 518885 h 6021285"/>
              <a:gd name="connsiteX9" fmla="*/ 2228690 w 7832861"/>
              <a:gd name="connsiteY9" fmla="*/ 261285 h 6021285"/>
              <a:gd name="connsiteX10" fmla="*/ 2230235 w 7832861"/>
              <a:gd name="connsiteY10" fmla="*/ 260915 h 6021285"/>
              <a:gd name="connsiteX11" fmla="*/ 2341247 w 7832861"/>
              <a:gd name="connsiteY11" fmla="*/ 221774 h 6021285"/>
              <a:gd name="connsiteX12" fmla="*/ 2729122 w 7832861"/>
              <a:gd name="connsiteY12" fmla="*/ 145569 h 6021285"/>
              <a:gd name="connsiteX13" fmla="*/ 2759736 w 7832861"/>
              <a:gd name="connsiteY13" fmla="*/ 144080 h 6021285"/>
              <a:gd name="connsiteX14" fmla="*/ 2777664 w 7832861"/>
              <a:gd name="connsiteY14" fmla="*/ 140289 h 6021285"/>
              <a:gd name="connsiteX15" fmla="*/ 4237554 w 7832861"/>
              <a:gd name="connsiteY15" fmla="*/ 1051 h 6021285"/>
              <a:gd name="connsiteX0" fmla="*/ 4237554 w 7832861"/>
              <a:gd name="connsiteY0" fmla="*/ 1051 h 6021285"/>
              <a:gd name="connsiteX1" fmla="*/ 6794477 w 7832861"/>
              <a:gd name="connsiteY1" fmla="*/ 1540633 h 6021285"/>
              <a:gd name="connsiteX2" fmla="*/ 7189105 w 7832861"/>
              <a:gd name="connsiteY2" fmla="*/ 3895332 h 6021285"/>
              <a:gd name="connsiteX3" fmla="*/ 7832861 w 7832861"/>
              <a:gd name="connsiteY3" fmla="*/ 4544816 h 6021285"/>
              <a:gd name="connsiteX4" fmla="*/ 6807235 w 7832861"/>
              <a:gd name="connsiteY4" fmla="*/ 4774287 h 6021285"/>
              <a:gd name="connsiteX5" fmla="*/ 4462697 w 7832861"/>
              <a:gd name="connsiteY5" fmla="*/ 5728371 h 6021285"/>
              <a:gd name="connsiteX6" fmla="*/ 2015005 w 7832861"/>
              <a:gd name="connsiteY6" fmla="*/ 5896478 h 6021285"/>
              <a:gd name="connsiteX7" fmla="*/ 131003 w 7832861"/>
              <a:gd name="connsiteY7" fmla="*/ 4020686 h 6021285"/>
              <a:gd name="connsiteX8" fmla="*/ 1330810 w 7832861"/>
              <a:gd name="connsiteY8" fmla="*/ 518885 h 6021285"/>
              <a:gd name="connsiteX9" fmla="*/ 2228690 w 7832861"/>
              <a:gd name="connsiteY9" fmla="*/ 261285 h 6021285"/>
              <a:gd name="connsiteX10" fmla="*/ 2230235 w 7832861"/>
              <a:gd name="connsiteY10" fmla="*/ 260915 h 6021285"/>
              <a:gd name="connsiteX11" fmla="*/ 2729122 w 7832861"/>
              <a:gd name="connsiteY11" fmla="*/ 145569 h 6021285"/>
              <a:gd name="connsiteX12" fmla="*/ 2759736 w 7832861"/>
              <a:gd name="connsiteY12" fmla="*/ 144080 h 6021285"/>
              <a:gd name="connsiteX13" fmla="*/ 2777664 w 7832861"/>
              <a:gd name="connsiteY13" fmla="*/ 140289 h 6021285"/>
              <a:gd name="connsiteX14" fmla="*/ 4237554 w 7832861"/>
              <a:gd name="connsiteY14" fmla="*/ 1051 h 6021285"/>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230235 w 7832861"/>
              <a:gd name="connsiteY10" fmla="*/ 259864 h 6020234"/>
              <a:gd name="connsiteX11" fmla="*/ 2729122 w 7832861"/>
              <a:gd name="connsiteY11" fmla="*/ 144518 h 6020234"/>
              <a:gd name="connsiteX12" fmla="*/ 2759736 w 7832861"/>
              <a:gd name="connsiteY12" fmla="*/ 143029 h 6020234"/>
              <a:gd name="connsiteX13" fmla="*/ 4237554 w 7832861"/>
              <a:gd name="connsiteY13"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230235 w 7832861"/>
              <a:gd name="connsiteY10" fmla="*/ 259864 h 6020234"/>
              <a:gd name="connsiteX11" fmla="*/ 2729122 w 7832861"/>
              <a:gd name="connsiteY11" fmla="*/ 144518 h 6020234"/>
              <a:gd name="connsiteX12" fmla="*/ 4237554 w 7832861"/>
              <a:gd name="connsiteY12"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729122 w 7832861"/>
              <a:gd name="connsiteY10" fmla="*/ 144518 h 6020234"/>
              <a:gd name="connsiteX11" fmla="*/ 4237554 w 7832861"/>
              <a:gd name="connsiteY11"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29122 w 7832861"/>
              <a:gd name="connsiteY9" fmla="*/ 144518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29122 w 7832861"/>
              <a:gd name="connsiteY9" fmla="*/ 144518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80941 w 7832861"/>
              <a:gd name="connsiteY9" fmla="*/ 69783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80941 w 7832861"/>
              <a:gd name="connsiteY9" fmla="*/ 69783 h 6020234"/>
              <a:gd name="connsiteX10" fmla="*/ 4237554 w 7832861"/>
              <a:gd name="connsiteY10" fmla="*/ 0 h 6020234"/>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84730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84730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144519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607516 h 6035181"/>
              <a:gd name="connsiteX9" fmla="*/ 2780941 w 7832861"/>
              <a:gd name="connsiteY9" fmla="*/ 144519 h 6035181"/>
              <a:gd name="connsiteX10" fmla="*/ 4237554 w 7832861"/>
              <a:gd name="connsiteY10" fmla="*/ 0 h 6035181"/>
              <a:gd name="connsiteX0" fmla="*/ 4265780 w 7861087"/>
              <a:gd name="connsiteY0" fmla="*/ 0 h 6035181"/>
              <a:gd name="connsiteX1" fmla="*/ 6822703 w 7861087"/>
              <a:gd name="connsiteY1" fmla="*/ 1554529 h 6035181"/>
              <a:gd name="connsiteX2" fmla="*/ 7217331 w 7861087"/>
              <a:gd name="connsiteY2" fmla="*/ 3909228 h 6035181"/>
              <a:gd name="connsiteX3" fmla="*/ 7861087 w 7861087"/>
              <a:gd name="connsiteY3" fmla="*/ 4558712 h 6035181"/>
              <a:gd name="connsiteX4" fmla="*/ 6835461 w 7861087"/>
              <a:gd name="connsiteY4" fmla="*/ 4788183 h 6035181"/>
              <a:gd name="connsiteX5" fmla="*/ 4490923 w 7861087"/>
              <a:gd name="connsiteY5" fmla="*/ 5742267 h 6035181"/>
              <a:gd name="connsiteX6" fmla="*/ 2043231 w 7861087"/>
              <a:gd name="connsiteY6" fmla="*/ 5910374 h 6035181"/>
              <a:gd name="connsiteX7" fmla="*/ 159229 w 7861087"/>
              <a:gd name="connsiteY7" fmla="*/ 4034582 h 6035181"/>
              <a:gd name="connsiteX8" fmla="*/ 1289943 w 7861087"/>
              <a:gd name="connsiteY8" fmla="*/ 622464 h 6035181"/>
              <a:gd name="connsiteX9" fmla="*/ 2809167 w 7861087"/>
              <a:gd name="connsiteY9" fmla="*/ 144519 h 6035181"/>
              <a:gd name="connsiteX10" fmla="*/ 4265780 w 7861087"/>
              <a:gd name="connsiteY10" fmla="*/ 0 h 6035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61087" h="6035181">
                <a:moveTo>
                  <a:pt x="4265780" y="0"/>
                </a:moveTo>
                <a:cubicBezTo>
                  <a:pt x="5338002" y="21445"/>
                  <a:pt x="6383269" y="390941"/>
                  <a:pt x="6822703" y="1554529"/>
                </a:cubicBezTo>
                <a:cubicBezTo>
                  <a:pt x="7159410" y="2314095"/>
                  <a:pt x="7103165" y="3447531"/>
                  <a:pt x="7217331" y="3909228"/>
                </a:cubicBezTo>
                <a:cubicBezTo>
                  <a:pt x="7342397" y="4433062"/>
                  <a:pt x="7861087" y="4558712"/>
                  <a:pt x="7861087" y="4558712"/>
                </a:cubicBezTo>
                <a:cubicBezTo>
                  <a:pt x="7709964" y="4623369"/>
                  <a:pt x="7377128" y="4620797"/>
                  <a:pt x="6835461" y="4788183"/>
                </a:cubicBezTo>
                <a:cubicBezTo>
                  <a:pt x="6293793" y="4955568"/>
                  <a:pt x="5289626" y="5555233"/>
                  <a:pt x="4490923" y="5742267"/>
                </a:cubicBezTo>
                <a:cubicBezTo>
                  <a:pt x="3692220" y="5929300"/>
                  <a:pt x="2765184" y="6194987"/>
                  <a:pt x="2043231" y="5910374"/>
                </a:cubicBezTo>
                <a:cubicBezTo>
                  <a:pt x="1321278" y="5625761"/>
                  <a:pt x="284777" y="4915900"/>
                  <a:pt x="159229" y="4034582"/>
                </a:cubicBezTo>
                <a:cubicBezTo>
                  <a:pt x="33681" y="3153264"/>
                  <a:pt x="-456595" y="1392285"/>
                  <a:pt x="1289943" y="622464"/>
                </a:cubicBezTo>
                <a:cubicBezTo>
                  <a:pt x="2241160" y="260608"/>
                  <a:pt x="2324710" y="230825"/>
                  <a:pt x="2809167" y="144519"/>
                </a:cubicBezTo>
                <a:cubicBezTo>
                  <a:pt x="3450164" y="31575"/>
                  <a:pt x="3780243" y="8313"/>
                  <a:pt x="4265780" y="0"/>
                </a:cubicBezTo>
                <a:close/>
              </a:path>
            </a:pathLst>
          </a:cu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C34ACA1-B917-CDD3-5A97-250689769B4F}"/>
              </a:ext>
            </a:extLst>
          </p:cNvPr>
          <p:cNvSpPr>
            <a:spLocks noGrp="1"/>
          </p:cNvSpPr>
          <p:nvPr>
            <p:ph type="ctrTitle"/>
          </p:nvPr>
        </p:nvSpPr>
        <p:spPr>
          <a:xfrm>
            <a:off x="1111956" y="1735115"/>
            <a:ext cx="3983505" cy="2421375"/>
          </a:xfrm>
        </p:spPr>
        <p:txBody>
          <a:bodyPr anchor="ctr">
            <a:normAutofit/>
          </a:bodyPr>
          <a:lstStyle/>
          <a:p>
            <a:br>
              <a:rPr lang="en-US" dirty="0"/>
            </a:br>
            <a:r>
              <a:rPr lang="en-US" dirty="0" err="1"/>
              <a:t>manhattan</a:t>
            </a:r>
            <a:r>
              <a:rPr lang="en-US" dirty="0"/>
              <a:t> DISTANCE</a:t>
            </a:r>
          </a:p>
        </p:txBody>
      </p:sp>
      <p:sp>
        <p:nvSpPr>
          <p:cNvPr id="1054" name="Freeform: Shape 1053">
            <a:extLst>
              <a:ext uri="{FF2B5EF4-FFF2-40B4-BE49-F238E27FC236}">
                <a16:creationId xmlns:a16="http://schemas.microsoft.com/office/drawing/2014/main" id="{FB69A980-D397-4383-991D-6DC2FB1C3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286044">
            <a:off x="735556" y="935488"/>
            <a:ext cx="4587669" cy="3813636"/>
          </a:xfrm>
          <a:custGeom>
            <a:avLst/>
            <a:gdLst>
              <a:gd name="connsiteX0" fmla="*/ -39 w 914430"/>
              <a:gd name="connsiteY0" fmla="*/ 747812 h 753584"/>
              <a:gd name="connsiteX1" fmla="*/ 400011 w 914430"/>
              <a:gd name="connsiteY1" fmla="*/ 737144 h 753584"/>
              <a:gd name="connsiteX2" fmla="*/ 891787 w 914430"/>
              <a:gd name="connsiteY2" fmla="*/ 487303 h 753584"/>
              <a:gd name="connsiteX3" fmla="*/ 665854 w 914430"/>
              <a:gd name="connsiteY3" fmla="*/ 3528 h 753584"/>
              <a:gd name="connsiteX4" fmla="*/ 136835 w 914430"/>
              <a:gd name="connsiteY4" fmla="*/ 319854 h 753584"/>
              <a:gd name="connsiteX5" fmla="*/ 134168 w 914430"/>
              <a:gd name="connsiteY5" fmla="*/ 630845 h 753584"/>
              <a:gd name="connsiteX6" fmla="*/ -39 w 914430"/>
              <a:gd name="connsiteY6" fmla="*/ 747812 h 753584"/>
              <a:gd name="connsiteX0" fmla="*/ 0 w 855235"/>
              <a:gd name="connsiteY0" fmla="*/ 741453 h 759943"/>
              <a:gd name="connsiteX1" fmla="*/ 340855 w 855235"/>
              <a:gd name="connsiteY1" fmla="*/ 737153 h 759943"/>
              <a:gd name="connsiteX2" fmla="*/ 832631 w 855235"/>
              <a:gd name="connsiteY2" fmla="*/ 487312 h 759943"/>
              <a:gd name="connsiteX3" fmla="*/ 606698 w 855235"/>
              <a:gd name="connsiteY3" fmla="*/ 3537 h 759943"/>
              <a:gd name="connsiteX4" fmla="*/ 77679 w 855235"/>
              <a:gd name="connsiteY4" fmla="*/ 319863 h 759943"/>
              <a:gd name="connsiteX5" fmla="*/ 75012 w 855235"/>
              <a:gd name="connsiteY5" fmla="*/ 630854 h 759943"/>
              <a:gd name="connsiteX6" fmla="*/ 0 w 855235"/>
              <a:gd name="connsiteY6" fmla="*/ 741453 h 759943"/>
              <a:gd name="connsiteX0" fmla="*/ 0 w 850882"/>
              <a:gd name="connsiteY0" fmla="*/ 741453 h 766485"/>
              <a:gd name="connsiteX1" fmla="*/ 348748 w 850882"/>
              <a:gd name="connsiteY1" fmla="*/ 746704 h 766485"/>
              <a:gd name="connsiteX2" fmla="*/ 832631 w 850882"/>
              <a:gd name="connsiteY2" fmla="*/ 487312 h 766485"/>
              <a:gd name="connsiteX3" fmla="*/ 606698 w 850882"/>
              <a:gd name="connsiteY3" fmla="*/ 3537 h 766485"/>
              <a:gd name="connsiteX4" fmla="*/ 77679 w 850882"/>
              <a:gd name="connsiteY4" fmla="*/ 319863 h 766485"/>
              <a:gd name="connsiteX5" fmla="*/ 75012 w 850882"/>
              <a:gd name="connsiteY5" fmla="*/ 630854 h 766485"/>
              <a:gd name="connsiteX6" fmla="*/ 0 w 850882"/>
              <a:gd name="connsiteY6" fmla="*/ 741453 h 766485"/>
              <a:gd name="connsiteX0" fmla="*/ 0 w 850882"/>
              <a:gd name="connsiteY0" fmla="*/ 741453 h 764365"/>
              <a:gd name="connsiteX1" fmla="*/ 348748 w 850882"/>
              <a:gd name="connsiteY1" fmla="*/ 746704 h 764365"/>
              <a:gd name="connsiteX2" fmla="*/ 832631 w 850882"/>
              <a:gd name="connsiteY2" fmla="*/ 487312 h 764365"/>
              <a:gd name="connsiteX3" fmla="*/ 606698 w 850882"/>
              <a:gd name="connsiteY3" fmla="*/ 3537 h 764365"/>
              <a:gd name="connsiteX4" fmla="*/ 77679 w 850882"/>
              <a:gd name="connsiteY4" fmla="*/ 319863 h 764365"/>
              <a:gd name="connsiteX5" fmla="*/ 75012 w 850882"/>
              <a:gd name="connsiteY5" fmla="*/ 630854 h 764365"/>
              <a:gd name="connsiteX6" fmla="*/ 0 w 850882"/>
              <a:gd name="connsiteY6" fmla="*/ 741453 h 764365"/>
              <a:gd name="connsiteX0" fmla="*/ 0 w 832466"/>
              <a:gd name="connsiteY0" fmla="*/ 731902 h 763437"/>
              <a:gd name="connsiteX1" fmla="*/ 330332 w 832466"/>
              <a:gd name="connsiteY1" fmla="*/ 746704 h 763437"/>
              <a:gd name="connsiteX2" fmla="*/ 814215 w 832466"/>
              <a:gd name="connsiteY2" fmla="*/ 487312 h 763437"/>
              <a:gd name="connsiteX3" fmla="*/ 588282 w 832466"/>
              <a:gd name="connsiteY3" fmla="*/ 3537 h 763437"/>
              <a:gd name="connsiteX4" fmla="*/ 59263 w 832466"/>
              <a:gd name="connsiteY4" fmla="*/ 319863 h 763437"/>
              <a:gd name="connsiteX5" fmla="*/ 56596 w 832466"/>
              <a:gd name="connsiteY5" fmla="*/ 630854 h 763437"/>
              <a:gd name="connsiteX6" fmla="*/ 0 w 832466"/>
              <a:gd name="connsiteY6" fmla="*/ 731902 h 763437"/>
              <a:gd name="connsiteX0" fmla="*/ 0 w 831373"/>
              <a:gd name="connsiteY0" fmla="*/ 731902 h 763086"/>
              <a:gd name="connsiteX1" fmla="*/ 330332 w 831373"/>
              <a:gd name="connsiteY1" fmla="*/ 746704 h 763086"/>
              <a:gd name="connsiteX2" fmla="*/ 812900 w 831373"/>
              <a:gd name="connsiteY2" fmla="*/ 492088 h 763086"/>
              <a:gd name="connsiteX3" fmla="*/ 588282 w 831373"/>
              <a:gd name="connsiteY3" fmla="*/ 3537 h 763086"/>
              <a:gd name="connsiteX4" fmla="*/ 59263 w 831373"/>
              <a:gd name="connsiteY4" fmla="*/ 319863 h 763086"/>
              <a:gd name="connsiteX5" fmla="*/ 56596 w 831373"/>
              <a:gd name="connsiteY5" fmla="*/ 630854 h 763086"/>
              <a:gd name="connsiteX6" fmla="*/ 0 w 831373"/>
              <a:gd name="connsiteY6" fmla="*/ 731902 h 763086"/>
              <a:gd name="connsiteX0" fmla="*/ 0 w 830248"/>
              <a:gd name="connsiteY0" fmla="*/ 731902 h 763086"/>
              <a:gd name="connsiteX1" fmla="*/ 330332 w 830248"/>
              <a:gd name="connsiteY1" fmla="*/ 746704 h 763086"/>
              <a:gd name="connsiteX2" fmla="*/ 812900 w 830248"/>
              <a:gd name="connsiteY2" fmla="*/ 492088 h 763086"/>
              <a:gd name="connsiteX3" fmla="*/ 588282 w 830248"/>
              <a:gd name="connsiteY3" fmla="*/ 3537 h 763086"/>
              <a:gd name="connsiteX4" fmla="*/ 59263 w 830248"/>
              <a:gd name="connsiteY4" fmla="*/ 319863 h 763086"/>
              <a:gd name="connsiteX5" fmla="*/ 56596 w 830248"/>
              <a:gd name="connsiteY5" fmla="*/ 630854 h 763086"/>
              <a:gd name="connsiteX6" fmla="*/ 0 w 830248"/>
              <a:gd name="connsiteY6" fmla="*/ 731902 h 763086"/>
              <a:gd name="connsiteX0" fmla="*/ 0 w 828752"/>
              <a:gd name="connsiteY0" fmla="*/ 731902 h 769484"/>
              <a:gd name="connsiteX1" fmla="*/ 367164 w 828752"/>
              <a:gd name="connsiteY1" fmla="*/ 754664 h 769484"/>
              <a:gd name="connsiteX2" fmla="*/ 812900 w 828752"/>
              <a:gd name="connsiteY2" fmla="*/ 492088 h 769484"/>
              <a:gd name="connsiteX3" fmla="*/ 588282 w 828752"/>
              <a:gd name="connsiteY3" fmla="*/ 3537 h 769484"/>
              <a:gd name="connsiteX4" fmla="*/ 59263 w 828752"/>
              <a:gd name="connsiteY4" fmla="*/ 319863 h 769484"/>
              <a:gd name="connsiteX5" fmla="*/ 56596 w 828752"/>
              <a:gd name="connsiteY5" fmla="*/ 630854 h 769484"/>
              <a:gd name="connsiteX6" fmla="*/ 0 w 828752"/>
              <a:gd name="connsiteY6" fmla="*/ 731902 h 769484"/>
              <a:gd name="connsiteX0" fmla="*/ 0 w 828752"/>
              <a:gd name="connsiteY0" fmla="*/ 731902 h 761354"/>
              <a:gd name="connsiteX1" fmla="*/ 367164 w 828752"/>
              <a:gd name="connsiteY1" fmla="*/ 754664 h 761354"/>
              <a:gd name="connsiteX2" fmla="*/ 812900 w 828752"/>
              <a:gd name="connsiteY2" fmla="*/ 492088 h 761354"/>
              <a:gd name="connsiteX3" fmla="*/ 588282 w 828752"/>
              <a:gd name="connsiteY3" fmla="*/ 3537 h 761354"/>
              <a:gd name="connsiteX4" fmla="*/ 59263 w 828752"/>
              <a:gd name="connsiteY4" fmla="*/ 319863 h 761354"/>
              <a:gd name="connsiteX5" fmla="*/ 56596 w 828752"/>
              <a:gd name="connsiteY5" fmla="*/ 630854 h 761354"/>
              <a:gd name="connsiteX6" fmla="*/ 0 w 828752"/>
              <a:gd name="connsiteY6" fmla="*/ 731902 h 761354"/>
              <a:gd name="connsiteX0" fmla="*/ 0 w 828286"/>
              <a:gd name="connsiteY0" fmla="*/ 731902 h 764135"/>
              <a:gd name="connsiteX1" fmla="*/ 373741 w 828286"/>
              <a:gd name="connsiteY1" fmla="*/ 757848 h 764135"/>
              <a:gd name="connsiteX2" fmla="*/ 812900 w 828286"/>
              <a:gd name="connsiteY2" fmla="*/ 492088 h 764135"/>
              <a:gd name="connsiteX3" fmla="*/ 588282 w 828286"/>
              <a:gd name="connsiteY3" fmla="*/ 3537 h 764135"/>
              <a:gd name="connsiteX4" fmla="*/ 59263 w 828286"/>
              <a:gd name="connsiteY4" fmla="*/ 319863 h 764135"/>
              <a:gd name="connsiteX5" fmla="*/ 56596 w 828286"/>
              <a:gd name="connsiteY5" fmla="*/ 630854 h 764135"/>
              <a:gd name="connsiteX6" fmla="*/ 0 w 828286"/>
              <a:gd name="connsiteY6" fmla="*/ 731902 h 764135"/>
              <a:gd name="connsiteX0" fmla="*/ 0 w 826698"/>
              <a:gd name="connsiteY0" fmla="*/ 684914 h 717147"/>
              <a:gd name="connsiteX1" fmla="*/ 373741 w 826698"/>
              <a:gd name="connsiteY1" fmla="*/ 710860 h 717147"/>
              <a:gd name="connsiteX2" fmla="*/ 812900 w 826698"/>
              <a:gd name="connsiteY2" fmla="*/ 445100 h 717147"/>
              <a:gd name="connsiteX3" fmla="*/ 581207 w 826698"/>
              <a:gd name="connsiteY3" fmla="*/ 14091 h 717147"/>
              <a:gd name="connsiteX4" fmla="*/ 59263 w 826698"/>
              <a:gd name="connsiteY4" fmla="*/ 272875 h 717147"/>
              <a:gd name="connsiteX5" fmla="*/ 56596 w 826698"/>
              <a:gd name="connsiteY5" fmla="*/ 583866 h 717147"/>
              <a:gd name="connsiteX6" fmla="*/ 0 w 826698"/>
              <a:gd name="connsiteY6" fmla="*/ 684914 h 717147"/>
              <a:gd name="connsiteX0" fmla="*/ 0 w 824673"/>
              <a:gd name="connsiteY0" fmla="*/ 684914 h 717147"/>
              <a:gd name="connsiteX1" fmla="*/ 373741 w 824673"/>
              <a:gd name="connsiteY1" fmla="*/ 710860 h 717147"/>
              <a:gd name="connsiteX2" fmla="*/ 812900 w 824673"/>
              <a:gd name="connsiteY2" fmla="*/ 445100 h 717147"/>
              <a:gd name="connsiteX3" fmla="*/ 581207 w 824673"/>
              <a:gd name="connsiteY3" fmla="*/ 14091 h 717147"/>
              <a:gd name="connsiteX4" fmla="*/ 59263 w 824673"/>
              <a:gd name="connsiteY4" fmla="*/ 272875 h 717147"/>
              <a:gd name="connsiteX5" fmla="*/ 56596 w 824673"/>
              <a:gd name="connsiteY5" fmla="*/ 583866 h 717147"/>
              <a:gd name="connsiteX6" fmla="*/ 0 w 824673"/>
              <a:gd name="connsiteY6" fmla="*/ 684914 h 717147"/>
              <a:gd name="connsiteX0" fmla="*/ 0 w 824673"/>
              <a:gd name="connsiteY0" fmla="*/ 674404 h 706637"/>
              <a:gd name="connsiteX1" fmla="*/ 373741 w 824673"/>
              <a:gd name="connsiteY1" fmla="*/ 700350 h 706637"/>
              <a:gd name="connsiteX2" fmla="*/ 812900 w 824673"/>
              <a:gd name="connsiteY2" fmla="*/ 434590 h 706637"/>
              <a:gd name="connsiteX3" fmla="*/ 581207 w 824673"/>
              <a:gd name="connsiteY3" fmla="*/ 3581 h 706637"/>
              <a:gd name="connsiteX4" fmla="*/ 59263 w 824673"/>
              <a:gd name="connsiteY4" fmla="*/ 262365 h 706637"/>
              <a:gd name="connsiteX5" fmla="*/ 56596 w 824673"/>
              <a:gd name="connsiteY5" fmla="*/ 573356 h 706637"/>
              <a:gd name="connsiteX6" fmla="*/ 0 w 824673"/>
              <a:gd name="connsiteY6" fmla="*/ 674404 h 706637"/>
              <a:gd name="connsiteX0" fmla="*/ 0 w 824673"/>
              <a:gd name="connsiteY0" fmla="*/ 674404 h 705498"/>
              <a:gd name="connsiteX1" fmla="*/ 373741 w 824673"/>
              <a:gd name="connsiteY1" fmla="*/ 700350 h 705498"/>
              <a:gd name="connsiteX2" fmla="*/ 812900 w 824673"/>
              <a:gd name="connsiteY2" fmla="*/ 434590 h 705498"/>
              <a:gd name="connsiteX3" fmla="*/ 581207 w 824673"/>
              <a:gd name="connsiteY3" fmla="*/ 3581 h 705498"/>
              <a:gd name="connsiteX4" fmla="*/ 59263 w 824673"/>
              <a:gd name="connsiteY4" fmla="*/ 262365 h 705498"/>
              <a:gd name="connsiteX5" fmla="*/ 56596 w 824673"/>
              <a:gd name="connsiteY5" fmla="*/ 573356 h 705498"/>
              <a:gd name="connsiteX6" fmla="*/ 0 w 824673"/>
              <a:gd name="connsiteY6" fmla="*/ 674404 h 705498"/>
              <a:gd name="connsiteX0" fmla="*/ 0 w 825801"/>
              <a:gd name="connsiteY0" fmla="*/ 674404 h 712003"/>
              <a:gd name="connsiteX1" fmla="*/ 373741 w 825801"/>
              <a:gd name="connsiteY1" fmla="*/ 700350 h 712003"/>
              <a:gd name="connsiteX2" fmla="*/ 814209 w 825801"/>
              <a:gd name="connsiteY2" fmla="*/ 448725 h 712003"/>
              <a:gd name="connsiteX3" fmla="*/ 581207 w 825801"/>
              <a:gd name="connsiteY3" fmla="*/ 3581 h 712003"/>
              <a:gd name="connsiteX4" fmla="*/ 59263 w 825801"/>
              <a:gd name="connsiteY4" fmla="*/ 262365 h 712003"/>
              <a:gd name="connsiteX5" fmla="*/ 56596 w 825801"/>
              <a:gd name="connsiteY5" fmla="*/ 573356 h 712003"/>
              <a:gd name="connsiteX6" fmla="*/ 0 w 825801"/>
              <a:gd name="connsiteY6" fmla="*/ 674404 h 712003"/>
              <a:gd name="connsiteX0" fmla="*/ 0 w 825354"/>
              <a:gd name="connsiteY0" fmla="*/ 674404 h 712003"/>
              <a:gd name="connsiteX1" fmla="*/ 373741 w 825354"/>
              <a:gd name="connsiteY1" fmla="*/ 700350 h 712003"/>
              <a:gd name="connsiteX2" fmla="*/ 814209 w 825354"/>
              <a:gd name="connsiteY2" fmla="*/ 448725 h 712003"/>
              <a:gd name="connsiteX3" fmla="*/ 581207 w 825354"/>
              <a:gd name="connsiteY3" fmla="*/ 3581 h 712003"/>
              <a:gd name="connsiteX4" fmla="*/ 59263 w 825354"/>
              <a:gd name="connsiteY4" fmla="*/ 262365 h 712003"/>
              <a:gd name="connsiteX5" fmla="*/ 56596 w 825354"/>
              <a:gd name="connsiteY5" fmla="*/ 573356 h 712003"/>
              <a:gd name="connsiteX6" fmla="*/ 0 w 825354"/>
              <a:gd name="connsiteY6" fmla="*/ 674404 h 712003"/>
              <a:gd name="connsiteX0" fmla="*/ 0 w 824001"/>
              <a:gd name="connsiteY0" fmla="*/ 674404 h 702198"/>
              <a:gd name="connsiteX1" fmla="*/ 429494 w 824001"/>
              <a:gd name="connsiteY1" fmla="*/ 688873 h 702198"/>
              <a:gd name="connsiteX2" fmla="*/ 814209 w 824001"/>
              <a:gd name="connsiteY2" fmla="*/ 448725 h 702198"/>
              <a:gd name="connsiteX3" fmla="*/ 581207 w 824001"/>
              <a:gd name="connsiteY3" fmla="*/ 3581 h 702198"/>
              <a:gd name="connsiteX4" fmla="*/ 59263 w 824001"/>
              <a:gd name="connsiteY4" fmla="*/ 262365 h 702198"/>
              <a:gd name="connsiteX5" fmla="*/ 56596 w 824001"/>
              <a:gd name="connsiteY5" fmla="*/ 573356 h 702198"/>
              <a:gd name="connsiteX6" fmla="*/ 0 w 824001"/>
              <a:gd name="connsiteY6" fmla="*/ 674404 h 702198"/>
              <a:gd name="connsiteX0" fmla="*/ 0 w 824001"/>
              <a:gd name="connsiteY0" fmla="*/ 674404 h 693317"/>
              <a:gd name="connsiteX1" fmla="*/ 429494 w 824001"/>
              <a:gd name="connsiteY1" fmla="*/ 688873 h 693317"/>
              <a:gd name="connsiteX2" fmla="*/ 814209 w 824001"/>
              <a:gd name="connsiteY2" fmla="*/ 448725 h 693317"/>
              <a:gd name="connsiteX3" fmla="*/ 581207 w 824001"/>
              <a:gd name="connsiteY3" fmla="*/ 3581 h 693317"/>
              <a:gd name="connsiteX4" fmla="*/ 59263 w 824001"/>
              <a:gd name="connsiteY4" fmla="*/ 262365 h 693317"/>
              <a:gd name="connsiteX5" fmla="*/ 56596 w 824001"/>
              <a:gd name="connsiteY5" fmla="*/ 573356 h 693317"/>
              <a:gd name="connsiteX6" fmla="*/ 0 w 824001"/>
              <a:gd name="connsiteY6" fmla="*/ 674404 h 69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01" h="693317">
                <a:moveTo>
                  <a:pt x="0" y="674404"/>
                </a:moveTo>
                <a:cubicBezTo>
                  <a:pt x="170947" y="672309"/>
                  <a:pt x="289590" y="704889"/>
                  <a:pt x="429494" y="688873"/>
                </a:cubicBezTo>
                <a:cubicBezTo>
                  <a:pt x="585106" y="671059"/>
                  <a:pt x="788924" y="562940"/>
                  <a:pt x="814209" y="448725"/>
                </a:cubicBezTo>
                <a:cubicBezTo>
                  <a:pt x="839495" y="334510"/>
                  <a:pt x="832857" y="49206"/>
                  <a:pt x="581207" y="3581"/>
                </a:cubicBezTo>
                <a:cubicBezTo>
                  <a:pt x="485480" y="-3562"/>
                  <a:pt x="91955" y="-26684"/>
                  <a:pt x="59263" y="262365"/>
                </a:cubicBezTo>
                <a:cubicBezTo>
                  <a:pt x="43357" y="371331"/>
                  <a:pt x="56596" y="510015"/>
                  <a:pt x="56596" y="573356"/>
                </a:cubicBezTo>
                <a:cubicBezTo>
                  <a:pt x="57073" y="645079"/>
                  <a:pt x="0" y="674404"/>
                  <a:pt x="0" y="674404"/>
                </a:cubicBezTo>
                <a:close/>
              </a:path>
            </a:pathLst>
          </a:custGeom>
          <a:noFill/>
          <a:ln w="19050" cap="flat">
            <a:noFill/>
            <a:prstDash val="solid"/>
            <a:miter/>
          </a:ln>
        </p:spPr>
        <p:txBody>
          <a:bodyPr rtlCol="0" anchor="ctr"/>
          <a:lstStyle/>
          <a:p>
            <a:endParaRPr lang="en-US"/>
          </a:p>
        </p:txBody>
      </p:sp>
      <p:sp>
        <p:nvSpPr>
          <p:cNvPr id="1056" name="Freeform: Shape 1055">
            <a:extLst>
              <a:ext uri="{FF2B5EF4-FFF2-40B4-BE49-F238E27FC236}">
                <a16:creationId xmlns:a16="http://schemas.microsoft.com/office/drawing/2014/main" id="{9752318E-D247-4ED8-8B91-ED4663F235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746" y="1000537"/>
            <a:ext cx="5776791" cy="5009321"/>
          </a:xfrm>
          <a:custGeom>
            <a:avLst/>
            <a:gdLst>
              <a:gd name="connsiteX0" fmla="*/ 4237554 w 7832861"/>
              <a:gd name="connsiteY0" fmla="*/ 1051 h 6021285"/>
              <a:gd name="connsiteX1" fmla="*/ 6794477 w 7832861"/>
              <a:gd name="connsiteY1" fmla="*/ 1540633 h 6021285"/>
              <a:gd name="connsiteX2" fmla="*/ 7189105 w 7832861"/>
              <a:gd name="connsiteY2" fmla="*/ 3895332 h 6021285"/>
              <a:gd name="connsiteX3" fmla="*/ 7832861 w 7832861"/>
              <a:gd name="connsiteY3" fmla="*/ 4544816 h 6021285"/>
              <a:gd name="connsiteX4" fmla="*/ 6807235 w 7832861"/>
              <a:gd name="connsiteY4" fmla="*/ 4774287 h 6021285"/>
              <a:gd name="connsiteX5" fmla="*/ 4462697 w 7832861"/>
              <a:gd name="connsiteY5" fmla="*/ 5728371 h 6021285"/>
              <a:gd name="connsiteX6" fmla="*/ 2015005 w 7832861"/>
              <a:gd name="connsiteY6" fmla="*/ 5896478 h 6021285"/>
              <a:gd name="connsiteX7" fmla="*/ 131003 w 7832861"/>
              <a:gd name="connsiteY7" fmla="*/ 4020686 h 6021285"/>
              <a:gd name="connsiteX8" fmla="*/ 1330810 w 7832861"/>
              <a:gd name="connsiteY8" fmla="*/ 518885 h 6021285"/>
              <a:gd name="connsiteX9" fmla="*/ 2228690 w 7832861"/>
              <a:gd name="connsiteY9" fmla="*/ 261285 h 6021285"/>
              <a:gd name="connsiteX10" fmla="*/ 2230235 w 7832861"/>
              <a:gd name="connsiteY10" fmla="*/ 260915 h 6021285"/>
              <a:gd name="connsiteX11" fmla="*/ 2341247 w 7832861"/>
              <a:gd name="connsiteY11" fmla="*/ 221774 h 6021285"/>
              <a:gd name="connsiteX12" fmla="*/ 2729122 w 7832861"/>
              <a:gd name="connsiteY12" fmla="*/ 145569 h 6021285"/>
              <a:gd name="connsiteX13" fmla="*/ 2759736 w 7832861"/>
              <a:gd name="connsiteY13" fmla="*/ 144080 h 6021285"/>
              <a:gd name="connsiteX14" fmla="*/ 2777664 w 7832861"/>
              <a:gd name="connsiteY14" fmla="*/ 140289 h 6021285"/>
              <a:gd name="connsiteX15" fmla="*/ 4237554 w 7832861"/>
              <a:gd name="connsiteY15" fmla="*/ 1051 h 6021285"/>
              <a:gd name="connsiteX0" fmla="*/ 4237554 w 7832861"/>
              <a:gd name="connsiteY0" fmla="*/ 1051 h 6021285"/>
              <a:gd name="connsiteX1" fmla="*/ 6794477 w 7832861"/>
              <a:gd name="connsiteY1" fmla="*/ 1540633 h 6021285"/>
              <a:gd name="connsiteX2" fmla="*/ 7189105 w 7832861"/>
              <a:gd name="connsiteY2" fmla="*/ 3895332 h 6021285"/>
              <a:gd name="connsiteX3" fmla="*/ 7832861 w 7832861"/>
              <a:gd name="connsiteY3" fmla="*/ 4544816 h 6021285"/>
              <a:gd name="connsiteX4" fmla="*/ 6807235 w 7832861"/>
              <a:gd name="connsiteY4" fmla="*/ 4774287 h 6021285"/>
              <a:gd name="connsiteX5" fmla="*/ 4462697 w 7832861"/>
              <a:gd name="connsiteY5" fmla="*/ 5728371 h 6021285"/>
              <a:gd name="connsiteX6" fmla="*/ 2015005 w 7832861"/>
              <a:gd name="connsiteY6" fmla="*/ 5896478 h 6021285"/>
              <a:gd name="connsiteX7" fmla="*/ 131003 w 7832861"/>
              <a:gd name="connsiteY7" fmla="*/ 4020686 h 6021285"/>
              <a:gd name="connsiteX8" fmla="*/ 1330810 w 7832861"/>
              <a:gd name="connsiteY8" fmla="*/ 518885 h 6021285"/>
              <a:gd name="connsiteX9" fmla="*/ 2228690 w 7832861"/>
              <a:gd name="connsiteY9" fmla="*/ 261285 h 6021285"/>
              <a:gd name="connsiteX10" fmla="*/ 2230235 w 7832861"/>
              <a:gd name="connsiteY10" fmla="*/ 260915 h 6021285"/>
              <a:gd name="connsiteX11" fmla="*/ 2729122 w 7832861"/>
              <a:gd name="connsiteY11" fmla="*/ 145569 h 6021285"/>
              <a:gd name="connsiteX12" fmla="*/ 2759736 w 7832861"/>
              <a:gd name="connsiteY12" fmla="*/ 144080 h 6021285"/>
              <a:gd name="connsiteX13" fmla="*/ 2777664 w 7832861"/>
              <a:gd name="connsiteY13" fmla="*/ 140289 h 6021285"/>
              <a:gd name="connsiteX14" fmla="*/ 4237554 w 7832861"/>
              <a:gd name="connsiteY14" fmla="*/ 1051 h 6021285"/>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230235 w 7832861"/>
              <a:gd name="connsiteY10" fmla="*/ 259864 h 6020234"/>
              <a:gd name="connsiteX11" fmla="*/ 2729122 w 7832861"/>
              <a:gd name="connsiteY11" fmla="*/ 144518 h 6020234"/>
              <a:gd name="connsiteX12" fmla="*/ 2759736 w 7832861"/>
              <a:gd name="connsiteY12" fmla="*/ 143029 h 6020234"/>
              <a:gd name="connsiteX13" fmla="*/ 4237554 w 7832861"/>
              <a:gd name="connsiteY13"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230235 w 7832861"/>
              <a:gd name="connsiteY10" fmla="*/ 259864 h 6020234"/>
              <a:gd name="connsiteX11" fmla="*/ 2729122 w 7832861"/>
              <a:gd name="connsiteY11" fmla="*/ 144518 h 6020234"/>
              <a:gd name="connsiteX12" fmla="*/ 4237554 w 7832861"/>
              <a:gd name="connsiteY12"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729122 w 7832861"/>
              <a:gd name="connsiteY10" fmla="*/ 144518 h 6020234"/>
              <a:gd name="connsiteX11" fmla="*/ 4237554 w 7832861"/>
              <a:gd name="connsiteY11"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29122 w 7832861"/>
              <a:gd name="connsiteY9" fmla="*/ 144518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29122 w 7832861"/>
              <a:gd name="connsiteY9" fmla="*/ 144518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80941 w 7832861"/>
              <a:gd name="connsiteY9" fmla="*/ 69783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80941 w 7832861"/>
              <a:gd name="connsiteY9" fmla="*/ 69783 h 6020234"/>
              <a:gd name="connsiteX10" fmla="*/ 4237554 w 7832861"/>
              <a:gd name="connsiteY10" fmla="*/ 0 h 6020234"/>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84730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84730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144519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607516 h 6035181"/>
              <a:gd name="connsiteX9" fmla="*/ 2780941 w 7832861"/>
              <a:gd name="connsiteY9" fmla="*/ 144519 h 6035181"/>
              <a:gd name="connsiteX10" fmla="*/ 4237554 w 7832861"/>
              <a:gd name="connsiteY10" fmla="*/ 0 h 6035181"/>
              <a:gd name="connsiteX0" fmla="*/ 4265780 w 7861087"/>
              <a:gd name="connsiteY0" fmla="*/ 0 h 6035181"/>
              <a:gd name="connsiteX1" fmla="*/ 6822703 w 7861087"/>
              <a:gd name="connsiteY1" fmla="*/ 1554529 h 6035181"/>
              <a:gd name="connsiteX2" fmla="*/ 7217331 w 7861087"/>
              <a:gd name="connsiteY2" fmla="*/ 3909228 h 6035181"/>
              <a:gd name="connsiteX3" fmla="*/ 7861087 w 7861087"/>
              <a:gd name="connsiteY3" fmla="*/ 4558712 h 6035181"/>
              <a:gd name="connsiteX4" fmla="*/ 6835461 w 7861087"/>
              <a:gd name="connsiteY4" fmla="*/ 4788183 h 6035181"/>
              <a:gd name="connsiteX5" fmla="*/ 4490923 w 7861087"/>
              <a:gd name="connsiteY5" fmla="*/ 5742267 h 6035181"/>
              <a:gd name="connsiteX6" fmla="*/ 2043231 w 7861087"/>
              <a:gd name="connsiteY6" fmla="*/ 5910374 h 6035181"/>
              <a:gd name="connsiteX7" fmla="*/ 159229 w 7861087"/>
              <a:gd name="connsiteY7" fmla="*/ 4034582 h 6035181"/>
              <a:gd name="connsiteX8" fmla="*/ 1289943 w 7861087"/>
              <a:gd name="connsiteY8" fmla="*/ 622464 h 6035181"/>
              <a:gd name="connsiteX9" fmla="*/ 2809167 w 7861087"/>
              <a:gd name="connsiteY9" fmla="*/ 144519 h 6035181"/>
              <a:gd name="connsiteX10" fmla="*/ 4265780 w 7861087"/>
              <a:gd name="connsiteY10" fmla="*/ 0 h 6035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61087" h="6035181">
                <a:moveTo>
                  <a:pt x="4265780" y="0"/>
                </a:moveTo>
                <a:cubicBezTo>
                  <a:pt x="5338002" y="21445"/>
                  <a:pt x="6383269" y="390941"/>
                  <a:pt x="6822703" y="1554529"/>
                </a:cubicBezTo>
                <a:cubicBezTo>
                  <a:pt x="7159410" y="2314095"/>
                  <a:pt x="7103165" y="3447531"/>
                  <a:pt x="7217331" y="3909228"/>
                </a:cubicBezTo>
                <a:cubicBezTo>
                  <a:pt x="7342397" y="4433062"/>
                  <a:pt x="7861087" y="4558712"/>
                  <a:pt x="7861087" y="4558712"/>
                </a:cubicBezTo>
                <a:cubicBezTo>
                  <a:pt x="7709964" y="4623369"/>
                  <a:pt x="7377128" y="4620797"/>
                  <a:pt x="6835461" y="4788183"/>
                </a:cubicBezTo>
                <a:cubicBezTo>
                  <a:pt x="6293793" y="4955568"/>
                  <a:pt x="5289626" y="5555233"/>
                  <a:pt x="4490923" y="5742267"/>
                </a:cubicBezTo>
                <a:cubicBezTo>
                  <a:pt x="3692220" y="5929300"/>
                  <a:pt x="2765184" y="6194987"/>
                  <a:pt x="2043231" y="5910374"/>
                </a:cubicBezTo>
                <a:cubicBezTo>
                  <a:pt x="1321278" y="5625761"/>
                  <a:pt x="284777" y="4915900"/>
                  <a:pt x="159229" y="4034582"/>
                </a:cubicBezTo>
                <a:cubicBezTo>
                  <a:pt x="33681" y="3153264"/>
                  <a:pt x="-456595" y="1392285"/>
                  <a:pt x="1289943" y="622464"/>
                </a:cubicBezTo>
                <a:cubicBezTo>
                  <a:pt x="2241160" y="260608"/>
                  <a:pt x="2324710" y="230825"/>
                  <a:pt x="2809167" y="144519"/>
                </a:cubicBezTo>
                <a:cubicBezTo>
                  <a:pt x="3450164" y="31575"/>
                  <a:pt x="3780243" y="8313"/>
                  <a:pt x="4265780" y="0"/>
                </a:cubicBez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 name="Group 2">
            <a:extLst>
              <a:ext uri="{FF2B5EF4-FFF2-40B4-BE49-F238E27FC236}">
                <a16:creationId xmlns:a16="http://schemas.microsoft.com/office/drawing/2014/main" id="{C81EA7F4-1640-96A8-B5C7-357F41A0D217}"/>
              </a:ext>
            </a:extLst>
          </p:cNvPr>
          <p:cNvGrpSpPr/>
          <p:nvPr/>
        </p:nvGrpSpPr>
        <p:grpSpPr>
          <a:xfrm>
            <a:off x="6393540" y="1000536"/>
            <a:ext cx="5671457" cy="4870173"/>
            <a:chOff x="6393540" y="1000536"/>
            <a:chExt cx="5671457" cy="4870173"/>
          </a:xfrm>
        </p:grpSpPr>
        <p:pic>
          <p:nvPicPr>
            <p:cNvPr id="9220" name="Picture 4" descr="9 Distance Measures in Data Science | Towards Data Science">
              <a:extLst>
                <a:ext uri="{FF2B5EF4-FFF2-40B4-BE49-F238E27FC236}">
                  <a16:creationId xmlns:a16="http://schemas.microsoft.com/office/drawing/2014/main" id="{118CDD0A-1569-96A9-BCEA-EB657F1A01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535" t="3330" r="5623" b="8236"/>
            <a:stretch/>
          </p:blipFill>
          <p:spPr bwMode="auto">
            <a:xfrm>
              <a:off x="8218714" y="1000536"/>
              <a:ext cx="3145972" cy="315595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9222" name="Picture 6" descr="Introduction to k-means Clustering | Applied Unsupervised Learning with  Python">
              <a:extLst>
                <a:ext uri="{FF2B5EF4-FFF2-40B4-BE49-F238E27FC236}">
                  <a16:creationId xmlns:a16="http://schemas.microsoft.com/office/drawing/2014/main" id="{41FCB72B-1C0A-D5AC-73A6-DFB9162331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3540" y="4261983"/>
              <a:ext cx="5671457" cy="160872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88876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22E4C-2BEB-BD25-7D81-864A2A74F643}"/>
              </a:ext>
            </a:extLst>
          </p:cNvPr>
          <p:cNvSpPr>
            <a:spLocks noGrp="1"/>
          </p:cNvSpPr>
          <p:nvPr>
            <p:ph type="title"/>
          </p:nvPr>
        </p:nvSpPr>
        <p:spPr>
          <a:xfrm>
            <a:off x="1020724" y="558210"/>
            <a:ext cx="10333075" cy="704534"/>
          </a:xfrm>
        </p:spPr>
        <p:txBody>
          <a:bodyPr>
            <a:normAutofit/>
          </a:bodyPr>
          <a:lstStyle/>
          <a:p>
            <a:r>
              <a:rPr lang="en-US" sz="4000" dirty="0" err="1"/>
              <a:t>manhattan</a:t>
            </a:r>
            <a:r>
              <a:rPr lang="en-US" sz="4000" dirty="0"/>
              <a:t> DISTANCE</a:t>
            </a:r>
          </a:p>
        </p:txBody>
      </p:sp>
      <p:sp>
        <p:nvSpPr>
          <p:cNvPr id="3" name="Content Placeholder 2">
            <a:extLst>
              <a:ext uri="{FF2B5EF4-FFF2-40B4-BE49-F238E27FC236}">
                <a16:creationId xmlns:a16="http://schemas.microsoft.com/office/drawing/2014/main" id="{E73700E8-1F0E-AB59-15E3-462AD4694BE2}"/>
              </a:ext>
            </a:extLst>
          </p:cNvPr>
          <p:cNvSpPr>
            <a:spLocks noGrp="1"/>
          </p:cNvSpPr>
          <p:nvPr>
            <p:ph idx="1"/>
          </p:nvPr>
        </p:nvSpPr>
        <p:spPr>
          <a:xfrm>
            <a:off x="598714" y="1360714"/>
            <a:ext cx="11146971" cy="4822371"/>
          </a:xfrm>
          <a:solidFill>
            <a:schemeClr val="bg1">
              <a:lumMod val="95000"/>
            </a:schemeClr>
          </a:solidFill>
        </p:spPr>
        <p:txBody>
          <a:bodyPr>
            <a:normAutofit/>
          </a:bodyPr>
          <a:lstStyle/>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Consider now if we’re trying to find the distance, we’d have to walk to get between two buildings in Manhattan that are several blocks apart. </a:t>
            </a: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Since the sidewalks are parallel, we can’t simply cut diagonally from one building to another, so the Euclidean Distance wouldn’t give us a realistic estimate for the distance. </a:t>
            </a: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We have to imagine traversing along a grid where the two points are on vertices. </a:t>
            </a: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This is equivalent to putting the two points on diagonal vertices of a square and taking the distance to be half the perimeter. </a:t>
            </a: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This metric goes by many names including absolute value, Manhattan,</a:t>
            </a:r>
            <a:r>
              <a:rPr lang="en-IN" sz="1200" b="0" i="0" dirty="0">
                <a:solidFill>
                  <a:srgbClr val="292929"/>
                </a:solidFill>
                <a:effectLst/>
                <a:latin typeface="source-serif-pro"/>
              </a:rPr>
              <a:t> </a:t>
            </a:r>
            <a:r>
              <a:rPr lang="en-IN" sz="2000" b="0" dirty="0">
                <a:latin typeface="Arial" panose="020B0604020202020204" pitchFamily="34" charset="0"/>
                <a:cs typeface="Arial" panose="020B0604020202020204" pitchFamily="34" charset="0"/>
              </a:rPr>
              <a:t>City Block Distance and </a:t>
            </a:r>
            <a:r>
              <a:rPr lang="en-IN" sz="2000" b="0" i="0" dirty="0">
                <a:effectLst/>
                <a:latin typeface="Arial" panose="020B0604020202020204" pitchFamily="34" charset="0"/>
                <a:cs typeface="Arial" panose="020B0604020202020204" pitchFamily="34" charset="0"/>
              </a:rPr>
              <a:t>Taxicab distance. </a:t>
            </a: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It is found by taking the absolute value between pairs of coordinates in </a:t>
            </a:r>
            <a:r>
              <a:rPr lang="en-IN" sz="2000" b="0" i="1" dirty="0" err="1">
                <a:effectLst/>
                <a:latin typeface="Arial" panose="020B0604020202020204" pitchFamily="34" charset="0"/>
                <a:cs typeface="Arial" panose="020B0604020202020204" pitchFamily="34" charset="0"/>
              </a:rPr>
              <a:t>a</a:t>
            </a:r>
            <a:r>
              <a:rPr lang="en-IN" sz="2000" b="0" i="0" dirty="0" err="1">
                <a:effectLst/>
                <a:latin typeface="Arial" panose="020B0604020202020204" pitchFamily="34" charset="0"/>
                <a:cs typeface="Arial" panose="020B0604020202020204" pitchFamily="34" charset="0"/>
              </a:rPr>
              <a:t>,</a:t>
            </a:r>
            <a:r>
              <a:rPr lang="en-IN" sz="2000" b="0" i="1" dirty="0" err="1">
                <a:effectLst/>
                <a:latin typeface="Arial" panose="020B0604020202020204" pitchFamily="34" charset="0"/>
                <a:cs typeface="Arial" panose="020B0604020202020204" pitchFamily="34" charset="0"/>
              </a:rPr>
              <a:t>b</a:t>
            </a:r>
            <a:r>
              <a:rPr lang="en-IN" sz="2000" b="0" i="0" dirty="0">
                <a:effectLst/>
                <a:latin typeface="Arial" panose="020B0604020202020204" pitchFamily="34" charset="0"/>
                <a:cs typeface="Arial" panose="020B0604020202020204" pitchFamily="34" charset="0"/>
              </a:rPr>
              <a:t> and summing them. </a:t>
            </a: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Optimization algorithms in Manhattan distance are often more computationally expensive and complex but are significantly more resistant to outliers.</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16452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22E4C-2BEB-BD25-7D81-864A2A74F643}"/>
              </a:ext>
            </a:extLst>
          </p:cNvPr>
          <p:cNvSpPr>
            <a:spLocks noGrp="1"/>
          </p:cNvSpPr>
          <p:nvPr>
            <p:ph type="title"/>
          </p:nvPr>
        </p:nvSpPr>
        <p:spPr>
          <a:xfrm>
            <a:off x="1020724" y="558210"/>
            <a:ext cx="10333075" cy="704534"/>
          </a:xfrm>
        </p:spPr>
        <p:txBody>
          <a:bodyPr>
            <a:normAutofit/>
          </a:bodyPr>
          <a:lstStyle/>
          <a:p>
            <a:r>
              <a:rPr lang="en-US" sz="4000" dirty="0" err="1"/>
              <a:t>manhattan</a:t>
            </a:r>
            <a:r>
              <a:rPr lang="en-US" sz="4000" dirty="0"/>
              <a:t> DISTANCE</a:t>
            </a:r>
          </a:p>
        </p:txBody>
      </p:sp>
      <p:pic>
        <p:nvPicPr>
          <p:cNvPr id="10242" name="Picture 2">
            <a:extLst>
              <a:ext uri="{FF2B5EF4-FFF2-40B4-BE49-F238E27FC236}">
                <a16:creationId xmlns:a16="http://schemas.microsoft.com/office/drawing/2014/main" id="{9F6ADB4C-143A-EC4B-9562-D3DB734825A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90229" y="1974850"/>
            <a:ext cx="4064000" cy="35941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6" descr="Introduction to k-means Clustering | Applied Unsupervised Learning with  Python">
            <a:extLst>
              <a:ext uri="{FF2B5EF4-FFF2-40B4-BE49-F238E27FC236}">
                <a16:creationId xmlns:a16="http://schemas.microsoft.com/office/drawing/2014/main" id="{8A43911E-6CD6-939F-88CB-7429B731A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340" y="2163174"/>
            <a:ext cx="5671457" cy="160872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7707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CA2FF-607A-0B65-27A5-A63970AB143D}"/>
              </a:ext>
            </a:extLst>
          </p:cNvPr>
          <p:cNvSpPr>
            <a:spLocks noGrp="1"/>
          </p:cNvSpPr>
          <p:nvPr>
            <p:ph type="title"/>
          </p:nvPr>
        </p:nvSpPr>
        <p:spPr>
          <a:xfrm>
            <a:off x="1020724" y="558210"/>
            <a:ext cx="10333075" cy="835162"/>
          </a:xfrm>
        </p:spPr>
        <p:txBody>
          <a:bodyPr/>
          <a:lstStyle/>
          <a:p>
            <a:r>
              <a:rPr lang="en-US" sz="4800" dirty="0" err="1"/>
              <a:t>manhattan</a:t>
            </a:r>
            <a:r>
              <a:rPr lang="en-US" sz="4800" dirty="0"/>
              <a:t> DISTANCE (EXAMPLE)</a:t>
            </a:r>
            <a:endParaRPr lang="en-US" dirty="0"/>
          </a:p>
        </p:txBody>
      </p:sp>
      <p:sp>
        <p:nvSpPr>
          <p:cNvPr id="3" name="Content Placeholder 2">
            <a:extLst>
              <a:ext uri="{FF2B5EF4-FFF2-40B4-BE49-F238E27FC236}">
                <a16:creationId xmlns:a16="http://schemas.microsoft.com/office/drawing/2014/main" id="{A63EDE64-5CAD-07AE-10A9-C9BE581F97DE}"/>
              </a:ext>
            </a:extLst>
          </p:cNvPr>
          <p:cNvSpPr>
            <a:spLocks noGrp="1"/>
          </p:cNvSpPr>
          <p:nvPr>
            <p:ph idx="1"/>
          </p:nvPr>
        </p:nvSpPr>
        <p:spPr>
          <a:xfrm>
            <a:off x="596183" y="1905001"/>
            <a:ext cx="2288532" cy="2394857"/>
          </a:xfrm>
          <a:solidFill>
            <a:schemeClr val="bg1">
              <a:lumMod val="95000"/>
            </a:schemeClr>
          </a:solidFill>
          <a:ln>
            <a:solidFill>
              <a:schemeClr val="tx1"/>
            </a:solidFill>
          </a:ln>
        </p:spPr>
        <p:txBody>
          <a:bodyPr>
            <a:noAutofit/>
          </a:bodyPr>
          <a:lstStyle/>
          <a:p>
            <a:r>
              <a:rPr lang="en-IN" sz="2000" b="0" dirty="0">
                <a:latin typeface="Arial" panose="020B0604020202020204" pitchFamily="34" charset="0"/>
                <a:cs typeface="Arial" panose="020B0604020202020204" pitchFamily="34" charset="0"/>
              </a:rPr>
              <a:t>n = 4 </a:t>
            </a:r>
          </a:p>
          <a:p>
            <a:r>
              <a:rPr lang="en-IN" sz="2000" b="0" dirty="0">
                <a:latin typeface="Arial" panose="020B0604020202020204" pitchFamily="34" charset="0"/>
                <a:cs typeface="Arial" panose="020B0604020202020204" pitchFamily="34" charset="0"/>
              </a:rPr>
              <a:t>point1 = { -1, 5 } </a:t>
            </a:r>
          </a:p>
          <a:p>
            <a:r>
              <a:rPr lang="en-IN" sz="2000" b="0" dirty="0">
                <a:latin typeface="Arial" panose="020B0604020202020204" pitchFamily="34" charset="0"/>
                <a:cs typeface="Arial" panose="020B0604020202020204" pitchFamily="34" charset="0"/>
              </a:rPr>
              <a:t>point2 = { 1, 6 } </a:t>
            </a:r>
          </a:p>
          <a:p>
            <a:r>
              <a:rPr lang="en-IN" sz="2000" b="0" dirty="0">
                <a:latin typeface="Arial" panose="020B0604020202020204" pitchFamily="34" charset="0"/>
                <a:cs typeface="Arial" panose="020B0604020202020204" pitchFamily="34" charset="0"/>
              </a:rPr>
              <a:t>point3 = { 3, 5 } </a:t>
            </a:r>
          </a:p>
          <a:p>
            <a:r>
              <a:rPr lang="en-IN" sz="2000" b="0" dirty="0">
                <a:latin typeface="Arial" panose="020B0604020202020204" pitchFamily="34" charset="0"/>
                <a:cs typeface="Arial" panose="020B0604020202020204" pitchFamily="34" charset="0"/>
              </a:rPr>
              <a:t>point4 = { 2, 3 } </a:t>
            </a:r>
          </a:p>
        </p:txBody>
      </p:sp>
      <p:sp>
        <p:nvSpPr>
          <p:cNvPr id="4" name="Content Placeholder 2">
            <a:extLst>
              <a:ext uri="{FF2B5EF4-FFF2-40B4-BE49-F238E27FC236}">
                <a16:creationId xmlns:a16="http://schemas.microsoft.com/office/drawing/2014/main" id="{F9ADF801-1DA2-6B95-DC2B-06E0276FF722}"/>
              </a:ext>
            </a:extLst>
          </p:cNvPr>
          <p:cNvSpPr txBox="1">
            <a:spLocks/>
          </p:cNvSpPr>
          <p:nvPr/>
        </p:nvSpPr>
        <p:spPr>
          <a:xfrm>
            <a:off x="2993572" y="1905001"/>
            <a:ext cx="8686800" cy="3646713"/>
          </a:xfrm>
          <a:prstGeom prst="rect">
            <a:avLst/>
          </a:prstGeom>
          <a:solidFill>
            <a:schemeClr val="accent1">
              <a:lumMod val="20000"/>
              <a:lumOff val="80000"/>
            </a:schemeClr>
          </a:solidFill>
          <a:ln>
            <a:solidFill>
              <a:schemeClr val="tx1"/>
            </a:solidFill>
          </a:ln>
        </p:spPr>
        <p:txBody>
          <a:bodyPr vert="horz" lIns="91440" tIns="45720" rIns="91440" bIns="45720" rtlCol="0">
            <a:noAutofit/>
          </a:bodyPr>
          <a:lstStyle>
            <a:lvl1pPr marL="0" indent="0" algn="l" defTabSz="914400" rtl="0" eaLnBrk="1" latinLnBrk="0" hangingPunct="1">
              <a:lnSpc>
                <a:spcPct val="100000"/>
              </a:lnSpc>
              <a:spcBef>
                <a:spcPts val="1000"/>
              </a:spcBef>
              <a:buSzPct val="73000"/>
              <a:buFontTx/>
              <a:buNone/>
              <a:defRPr sz="3200" b="1" kern="1200" spc="50" baseline="0">
                <a:solidFill>
                  <a:schemeClr val="tx1"/>
                </a:solidFill>
                <a:latin typeface="+mn-lt"/>
                <a:ea typeface="+mn-ea"/>
                <a:cs typeface="+mn-cs"/>
              </a:defRPr>
            </a:lvl1pPr>
            <a:lvl2pPr marL="228600" indent="-182880" algn="l" defTabSz="914400" rtl="0" eaLnBrk="1" latinLnBrk="0" hangingPunct="1">
              <a:lnSpc>
                <a:spcPct val="100000"/>
              </a:lnSpc>
              <a:spcBef>
                <a:spcPts val="500"/>
              </a:spcBef>
              <a:buSzPct val="70000"/>
              <a:buFont typeface="Arial" panose="020B0604020202020204" pitchFamily="34" charset="0"/>
              <a:buChar char="•"/>
              <a:defRPr sz="2800" b="1" kern="1200" spc="50" baseline="0">
                <a:solidFill>
                  <a:schemeClr val="tx1"/>
                </a:solidFill>
                <a:latin typeface="+mn-lt"/>
                <a:ea typeface="+mn-ea"/>
                <a:cs typeface="+mn-cs"/>
              </a:defRPr>
            </a:lvl2pPr>
            <a:lvl3pPr marL="274320" indent="0" algn="l" defTabSz="914400" rtl="0" eaLnBrk="1" latinLnBrk="0" hangingPunct="1">
              <a:lnSpc>
                <a:spcPct val="100000"/>
              </a:lnSpc>
              <a:spcBef>
                <a:spcPts val="500"/>
              </a:spcBef>
              <a:buSzPct val="73000"/>
              <a:buFontTx/>
              <a:buNone/>
              <a:defRPr sz="2400" b="1" kern="1200" spc="50" baseline="0">
                <a:solidFill>
                  <a:schemeClr val="tx1"/>
                </a:solidFill>
                <a:latin typeface="+mn-lt"/>
                <a:ea typeface="+mn-ea"/>
                <a:cs typeface="+mn-cs"/>
              </a:defRPr>
            </a:lvl3pPr>
            <a:lvl4pPr marL="548640" indent="-182880" algn="l" defTabSz="914400" rtl="0" eaLnBrk="1" latinLnBrk="0" hangingPunct="1">
              <a:lnSpc>
                <a:spcPct val="100000"/>
              </a:lnSpc>
              <a:spcBef>
                <a:spcPts val="500"/>
              </a:spcBef>
              <a:buSzPct val="73000"/>
              <a:buFont typeface="Arial" panose="020B0604020202020204" pitchFamily="34" charset="0"/>
              <a:buChar char="•"/>
              <a:defRPr sz="2000" b="1" kern="1200" spc="50" baseline="0">
                <a:solidFill>
                  <a:schemeClr val="tx1"/>
                </a:solidFill>
                <a:latin typeface="+mn-lt"/>
                <a:ea typeface="+mn-ea"/>
                <a:cs typeface="+mn-cs"/>
              </a:defRPr>
            </a:lvl4pPr>
            <a:lvl5pPr marL="548640" indent="0" algn="l" defTabSz="914400" rtl="0" eaLnBrk="1" latinLnBrk="0" hangingPunct="1">
              <a:lnSpc>
                <a:spcPct val="100000"/>
              </a:lnSpc>
              <a:spcBef>
                <a:spcPts val="500"/>
              </a:spcBef>
              <a:buSzPct val="73000"/>
              <a:buFontTx/>
              <a:buNone/>
              <a:defRPr sz="20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000" b="0" dirty="0">
                <a:latin typeface="Arial" panose="020B0604020202020204" pitchFamily="34" charset="0"/>
                <a:cs typeface="Arial" panose="020B0604020202020204" pitchFamily="34" charset="0"/>
              </a:rPr>
              <a:t>Distance of { 1, 6 }, { 3, 5 }, { 2, 3 } from { -1, 5 } are 3, 4, 5 respectively. </a:t>
            </a:r>
          </a:p>
          <a:p>
            <a:r>
              <a:rPr lang="en-IN" sz="2000" b="0" dirty="0">
                <a:latin typeface="Arial" panose="020B0604020202020204" pitchFamily="34" charset="0"/>
                <a:cs typeface="Arial" panose="020B0604020202020204" pitchFamily="34" charset="0"/>
              </a:rPr>
              <a:t>	Therefore, sum = 3 + 4 + 5 = 12 </a:t>
            </a:r>
          </a:p>
          <a:p>
            <a:endParaRPr lang="en-IN" sz="2000" b="0" dirty="0">
              <a:latin typeface="Arial" panose="020B0604020202020204" pitchFamily="34" charset="0"/>
              <a:cs typeface="Arial" panose="020B0604020202020204" pitchFamily="34" charset="0"/>
            </a:endParaRPr>
          </a:p>
          <a:p>
            <a:r>
              <a:rPr lang="en-IN" sz="2000" b="0" dirty="0">
                <a:latin typeface="Arial" panose="020B0604020202020204" pitchFamily="34" charset="0"/>
                <a:cs typeface="Arial" panose="020B0604020202020204" pitchFamily="34" charset="0"/>
              </a:rPr>
              <a:t>Distance of { 3, 5 }, { 2, 3 } from { 1, 6 } are 3, 4 respectively. </a:t>
            </a:r>
          </a:p>
          <a:p>
            <a:r>
              <a:rPr lang="en-IN" sz="2000" b="0" dirty="0">
                <a:latin typeface="Arial" panose="020B0604020202020204" pitchFamily="34" charset="0"/>
                <a:cs typeface="Arial" panose="020B0604020202020204" pitchFamily="34" charset="0"/>
              </a:rPr>
              <a:t>	Therefore, sum = 12 + 3 + 4 = 19 </a:t>
            </a:r>
          </a:p>
          <a:p>
            <a:endParaRPr lang="en-IN" sz="2000" b="0" dirty="0">
              <a:latin typeface="Arial" panose="020B0604020202020204" pitchFamily="34" charset="0"/>
              <a:cs typeface="Arial" panose="020B0604020202020204" pitchFamily="34" charset="0"/>
            </a:endParaRPr>
          </a:p>
          <a:p>
            <a:r>
              <a:rPr lang="en-IN" sz="2000" b="0" dirty="0">
                <a:latin typeface="Arial" panose="020B0604020202020204" pitchFamily="34" charset="0"/>
                <a:cs typeface="Arial" panose="020B0604020202020204" pitchFamily="34" charset="0"/>
              </a:rPr>
              <a:t>Distance of { 2, 3 } from { 3, 5 } is 3. </a:t>
            </a:r>
          </a:p>
          <a:p>
            <a:r>
              <a:rPr lang="en-IN" sz="2000" b="0" dirty="0">
                <a:latin typeface="Arial" panose="020B0604020202020204" pitchFamily="34" charset="0"/>
                <a:cs typeface="Arial" panose="020B0604020202020204" pitchFamily="34" charset="0"/>
              </a:rPr>
              <a:t>	Therefore, sum = 19 + 3 = 22.</a:t>
            </a:r>
            <a:endParaRPr lang="en-US" sz="20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82575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50" name="Rectangle 1049">
            <a:extLst>
              <a:ext uri="{FF2B5EF4-FFF2-40B4-BE49-F238E27FC236}">
                <a16:creationId xmlns:a16="http://schemas.microsoft.com/office/drawing/2014/main" id="{D0940C6F-9A54-410C-9BCD-203E8D97F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Freeform: Shape 1051">
            <a:extLst>
              <a:ext uri="{FF2B5EF4-FFF2-40B4-BE49-F238E27FC236}">
                <a16:creationId xmlns:a16="http://schemas.microsoft.com/office/drawing/2014/main" id="{D98B472A-D6EF-4DBE-8152-4B2AA75D8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496" y="954156"/>
            <a:ext cx="5776791" cy="5009321"/>
          </a:xfrm>
          <a:custGeom>
            <a:avLst/>
            <a:gdLst>
              <a:gd name="connsiteX0" fmla="*/ 4237554 w 7832861"/>
              <a:gd name="connsiteY0" fmla="*/ 1051 h 6021285"/>
              <a:gd name="connsiteX1" fmla="*/ 6794477 w 7832861"/>
              <a:gd name="connsiteY1" fmla="*/ 1540633 h 6021285"/>
              <a:gd name="connsiteX2" fmla="*/ 7189105 w 7832861"/>
              <a:gd name="connsiteY2" fmla="*/ 3895332 h 6021285"/>
              <a:gd name="connsiteX3" fmla="*/ 7832861 w 7832861"/>
              <a:gd name="connsiteY3" fmla="*/ 4544816 h 6021285"/>
              <a:gd name="connsiteX4" fmla="*/ 6807235 w 7832861"/>
              <a:gd name="connsiteY4" fmla="*/ 4774287 h 6021285"/>
              <a:gd name="connsiteX5" fmla="*/ 4462697 w 7832861"/>
              <a:gd name="connsiteY5" fmla="*/ 5728371 h 6021285"/>
              <a:gd name="connsiteX6" fmla="*/ 2015005 w 7832861"/>
              <a:gd name="connsiteY6" fmla="*/ 5896478 h 6021285"/>
              <a:gd name="connsiteX7" fmla="*/ 131003 w 7832861"/>
              <a:gd name="connsiteY7" fmla="*/ 4020686 h 6021285"/>
              <a:gd name="connsiteX8" fmla="*/ 1330810 w 7832861"/>
              <a:gd name="connsiteY8" fmla="*/ 518885 h 6021285"/>
              <a:gd name="connsiteX9" fmla="*/ 2228690 w 7832861"/>
              <a:gd name="connsiteY9" fmla="*/ 261285 h 6021285"/>
              <a:gd name="connsiteX10" fmla="*/ 2230235 w 7832861"/>
              <a:gd name="connsiteY10" fmla="*/ 260915 h 6021285"/>
              <a:gd name="connsiteX11" fmla="*/ 2341247 w 7832861"/>
              <a:gd name="connsiteY11" fmla="*/ 221774 h 6021285"/>
              <a:gd name="connsiteX12" fmla="*/ 2729122 w 7832861"/>
              <a:gd name="connsiteY12" fmla="*/ 145569 h 6021285"/>
              <a:gd name="connsiteX13" fmla="*/ 2759736 w 7832861"/>
              <a:gd name="connsiteY13" fmla="*/ 144080 h 6021285"/>
              <a:gd name="connsiteX14" fmla="*/ 2777664 w 7832861"/>
              <a:gd name="connsiteY14" fmla="*/ 140289 h 6021285"/>
              <a:gd name="connsiteX15" fmla="*/ 4237554 w 7832861"/>
              <a:gd name="connsiteY15" fmla="*/ 1051 h 6021285"/>
              <a:gd name="connsiteX0" fmla="*/ 4237554 w 7832861"/>
              <a:gd name="connsiteY0" fmla="*/ 1051 h 6021285"/>
              <a:gd name="connsiteX1" fmla="*/ 6794477 w 7832861"/>
              <a:gd name="connsiteY1" fmla="*/ 1540633 h 6021285"/>
              <a:gd name="connsiteX2" fmla="*/ 7189105 w 7832861"/>
              <a:gd name="connsiteY2" fmla="*/ 3895332 h 6021285"/>
              <a:gd name="connsiteX3" fmla="*/ 7832861 w 7832861"/>
              <a:gd name="connsiteY3" fmla="*/ 4544816 h 6021285"/>
              <a:gd name="connsiteX4" fmla="*/ 6807235 w 7832861"/>
              <a:gd name="connsiteY4" fmla="*/ 4774287 h 6021285"/>
              <a:gd name="connsiteX5" fmla="*/ 4462697 w 7832861"/>
              <a:gd name="connsiteY5" fmla="*/ 5728371 h 6021285"/>
              <a:gd name="connsiteX6" fmla="*/ 2015005 w 7832861"/>
              <a:gd name="connsiteY6" fmla="*/ 5896478 h 6021285"/>
              <a:gd name="connsiteX7" fmla="*/ 131003 w 7832861"/>
              <a:gd name="connsiteY7" fmla="*/ 4020686 h 6021285"/>
              <a:gd name="connsiteX8" fmla="*/ 1330810 w 7832861"/>
              <a:gd name="connsiteY8" fmla="*/ 518885 h 6021285"/>
              <a:gd name="connsiteX9" fmla="*/ 2228690 w 7832861"/>
              <a:gd name="connsiteY9" fmla="*/ 261285 h 6021285"/>
              <a:gd name="connsiteX10" fmla="*/ 2230235 w 7832861"/>
              <a:gd name="connsiteY10" fmla="*/ 260915 h 6021285"/>
              <a:gd name="connsiteX11" fmla="*/ 2729122 w 7832861"/>
              <a:gd name="connsiteY11" fmla="*/ 145569 h 6021285"/>
              <a:gd name="connsiteX12" fmla="*/ 2759736 w 7832861"/>
              <a:gd name="connsiteY12" fmla="*/ 144080 h 6021285"/>
              <a:gd name="connsiteX13" fmla="*/ 2777664 w 7832861"/>
              <a:gd name="connsiteY13" fmla="*/ 140289 h 6021285"/>
              <a:gd name="connsiteX14" fmla="*/ 4237554 w 7832861"/>
              <a:gd name="connsiteY14" fmla="*/ 1051 h 6021285"/>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230235 w 7832861"/>
              <a:gd name="connsiteY10" fmla="*/ 259864 h 6020234"/>
              <a:gd name="connsiteX11" fmla="*/ 2729122 w 7832861"/>
              <a:gd name="connsiteY11" fmla="*/ 144518 h 6020234"/>
              <a:gd name="connsiteX12" fmla="*/ 2759736 w 7832861"/>
              <a:gd name="connsiteY12" fmla="*/ 143029 h 6020234"/>
              <a:gd name="connsiteX13" fmla="*/ 4237554 w 7832861"/>
              <a:gd name="connsiteY13"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230235 w 7832861"/>
              <a:gd name="connsiteY10" fmla="*/ 259864 h 6020234"/>
              <a:gd name="connsiteX11" fmla="*/ 2729122 w 7832861"/>
              <a:gd name="connsiteY11" fmla="*/ 144518 h 6020234"/>
              <a:gd name="connsiteX12" fmla="*/ 4237554 w 7832861"/>
              <a:gd name="connsiteY12"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729122 w 7832861"/>
              <a:gd name="connsiteY10" fmla="*/ 144518 h 6020234"/>
              <a:gd name="connsiteX11" fmla="*/ 4237554 w 7832861"/>
              <a:gd name="connsiteY11"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29122 w 7832861"/>
              <a:gd name="connsiteY9" fmla="*/ 144518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29122 w 7832861"/>
              <a:gd name="connsiteY9" fmla="*/ 144518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80941 w 7832861"/>
              <a:gd name="connsiteY9" fmla="*/ 69783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80941 w 7832861"/>
              <a:gd name="connsiteY9" fmla="*/ 69783 h 6020234"/>
              <a:gd name="connsiteX10" fmla="*/ 4237554 w 7832861"/>
              <a:gd name="connsiteY10" fmla="*/ 0 h 6020234"/>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84730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84730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144519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607516 h 6035181"/>
              <a:gd name="connsiteX9" fmla="*/ 2780941 w 7832861"/>
              <a:gd name="connsiteY9" fmla="*/ 144519 h 6035181"/>
              <a:gd name="connsiteX10" fmla="*/ 4237554 w 7832861"/>
              <a:gd name="connsiteY10" fmla="*/ 0 h 6035181"/>
              <a:gd name="connsiteX0" fmla="*/ 4265780 w 7861087"/>
              <a:gd name="connsiteY0" fmla="*/ 0 h 6035181"/>
              <a:gd name="connsiteX1" fmla="*/ 6822703 w 7861087"/>
              <a:gd name="connsiteY1" fmla="*/ 1554529 h 6035181"/>
              <a:gd name="connsiteX2" fmla="*/ 7217331 w 7861087"/>
              <a:gd name="connsiteY2" fmla="*/ 3909228 h 6035181"/>
              <a:gd name="connsiteX3" fmla="*/ 7861087 w 7861087"/>
              <a:gd name="connsiteY3" fmla="*/ 4558712 h 6035181"/>
              <a:gd name="connsiteX4" fmla="*/ 6835461 w 7861087"/>
              <a:gd name="connsiteY4" fmla="*/ 4788183 h 6035181"/>
              <a:gd name="connsiteX5" fmla="*/ 4490923 w 7861087"/>
              <a:gd name="connsiteY5" fmla="*/ 5742267 h 6035181"/>
              <a:gd name="connsiteX6" fmla="*/ 2043231 w 7861087"/>
              <a:gd name="connsiteY6" fmla="*/ 5910374 h 6035181"/>
              <a:gd name="connsiteX7" fmla="*/ 159229 w 7861087"/>
              <a:gd name="connsiteY7" fmla="*/ 4034582 h 6035181"/>
              <a:gd name="connsiteX8" fmla="*/ 1289943 w 7861087"/>
              <a:gd name="connsiteY8" fmla="*/ 622464 h 6035181"/>
              <a:gd name="connsiteX9" fmla="*/ 2809167 w 7861087"/>
              <a:gd name="connsiteY9" fmla="*/ 144519 h 6035181"/>
              <a:gd name="connsiteX10" fmla="*/ 4265780 w 7861087"/>
              <a:gd name="connsiteY10" fmla="*/ 0 h 6035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61087" h="6035181">
                <a:moveTo>
                  <a:pt x="4265780" y="0"/>
                </a:moveTo>
                <a:cubicBezTo>
                  <a:pt x="5338002" y="21445"/>
                  <a:pt x="6383269" y="390941"/>
                  <a:pt x="6822703" y="1554529"/>
                </a:cubicBezTo>
                <a:cubicBezTo>
                  <a:pt x="7159410" y="2314095"/>
                  <a:pt x="7103165" y="3447531"/>
                  <a:pt x="7217331" y="3909228"/>
                </a:cubicBezTo>
                <a:cubicBezTo>
                  <a:pt x="7342397" y="4433062"/>
                  <a:pt x="7861087" y="4558712"/>
                  <a:pt x="7861087" y="4558712"/>
                </a:cubicBezTo>
                <a:cubicBezTo>
                  <a:pt x="7709964" y="4623369"/>
                  <a:pt x="7377128" y="4620797"/>
                  <a:pt x="6835461" y="4788183"/>
                </a:cubicBezTo>
                <a:cubicBezTo>
                  <a:pt x="6293793" y="4955568"/>
                  <a:pt x="5289626" y="5555233"/>
                  <a:pt x="4490923" y="5742267"/>
                </a:cubicBezTo>
                <a:cubicBezTo>
                  <a:pt x="3692220" y="5929300"/>
                  <a:pt x="2765184" y="6194987"/>
                  <a:pt x="2043231" y="5910374"/>
                </a:cubicBezTo>
                <a:cubicBezTo>
                  <a:pt x="1321278" y="5625761"/>
                  <a:pt x="284777" y="4915900"/>
                  <a:pt x="159229" y="4034582"/>
                </a:cubicBezTo>
                <a:cubicBezTo>
                  <a:pt x="33681" y="3153264"/>
                  <a:pt x="-456595" y="1392285"/>
                  <a:pt x="1289943" y="622464"/>
                </a:cubicBezTo>
                <a:cubicBezTo>
                  <a:pt x="2241160" y="260608"/>
                  <a:pt x="2324710" y="230825"/>
                  <a:pt x="2809167" y="144519"/>
                </a:cubicBezTo>
                <a:cubicBezTo>
                  <a:pt x="3450164" y="31575"/>
                  <a:pt x="3780243" y="8313"/>
                  <a:pt x="4265780" y="0"/>
                </a:cubicBezTo>
                <a:close/>
              </a:path>
            </a:pathLst>
          </a:cu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C34ACA1-B917-CDD3-5A97-250689769B4F}"/>
              </a:ext>
            </a:extLst>
          </p:cNvPr>
          <p:cNvSpPr>
            <a:spLocks noGrp="1"/>
          </p:cNvSpPr>
          <p:nvPr>
            <p:ph type="ctrTitle"/>
          </p:nvPr>
        </p:nvSpPr>
        <p:spPr>
          <a:xfrm>
            <a:off x="1111956" y="1735115"/>
            <a:ext cx="3983505" cy="2421375"/>
          </a:xfrm>
        </p:spPr>
        <p:txBody>
          <a:bodyPr anchor="ctr">
            <a:normAutofit/>
          </a:bodyPr>
          <a:lstStyle/>
          <a:p>
            <a:br>
              <a:rPr lang="en-US" dirty="0"/>
            </a:br>
            <a:r>
              <a:rPr lang="en-US" dirty="0" err="1"/>
              <a:t>mINKOWSKI</a:t>
            </a:r>
            <a:r>
              <a:rPr lang="en-US" dirty="0"/>
              <a:t> DISTANCE</a:t>
            </a:r>
          </a:p>
        </p:txBody>
      </p:sp>
      <p:sp>
        <p:nvSpPr>
          <p:cNvPr id="1054" name="Freeform: Shape 1053">
            <a:extLst>
              <a:ext uri="{FF2B5EF4-FFF2-40B4-BE49-F238E27FC236}">
                <a16:creationId xmlns:a16="http://schemas.microsoft.com/office/drawing/2014/main" id="{FB69A980-D397-4383-991D-6DC2FB1C3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286044">
            <a:off x="735556" y="935488"/>
            <a:ext cx="4587669" cy="3813636"/>
          </a:xfrm>
          <a:custGeom>
            <a:avLst/>
            <a:gdLst>
              <a:gd name="connsiteX0" fmla="*/ -39 w 914430"/>
              <a:gd name="connsiteY0" fmla="*/ 747812 h 753584"/>
              <a:gd name="connsiteX1" fmla="*/ 400011 w 914430"/>
              <a:gd name="connsiteY1" fmla="*/ 737144 h 753584"/>
              <a:gd name="connsiteX2" fmla="*/ 891787 w 914430"/>
              <a:gd name="connsiteY2" fmla="*/ 487303 h 753584"/>
              <a:gd name="connsiteX3" fmla="*/ 665854 w 914430"/>
              <a:gd name="connsiteY3" fmla="*/ 3528 h 753584"/>
              <a:gd name="connsiteX4" fmla="*/ 136835 w 914430"/>
              <a:gd name="connsiteY4" fmla="*/ 319854 h 753584"/>
              <a:gd name="connsiteX5" fmla="*/ 134168 w 914430"/>
              <a:gd name="connsiteY5" fmla="*/ 630845 h 753584"/>
              <a:gd name="connsiteX6" fmla="*/ -39 w 914430"/>
              <a:gd name="connsiteY6" fmla="*/ 747812 h 753584"/>
              <a:gd name="connsiteX0" fmla="*/ 0 w 855235"/>
              <a:gd name="connsiteY0" fmla="*/ 741453 h 759943"/>
              <a:gd name="connsiteX1" fmla="*/ 340855 w 855235"/>
              <a:gd name="connsiteY1" fmla="*/ 737153 h 759943"/>
              <a:gd name="connsiteX2" fmla="*/ 832631 w 855235"/>
              <a:gd name="connsiteY2" fmla="*/ 487312 h 759943"/>
              <a:gd name="connsiteX3" fmla="*/ 606698 w 855235"/>
              <a:gd name="connsiteY3" fmla="*/ 3537 h 759943"/>
              <a:gd name="connsiteX4" fmla="*/ 77679 w 855235"/>
              <a:gd name="connsiteY4" fmla="*/ 319863 h 759943"/>
              <a:gd name="connsiteX5" fmla="*/ 75012 w 855235"/>
              <a:gd name="connsiteY5" fmla="*/ 630854 h 759943"/>
              <a:gd name="connsiteX6" fmla="*/ 0 w 855235"/>
              <a:gd name="connsiteY6" fmla="*/ 741453 h 759943"/>
              <a:gd name="connsiteX0" fmla="*/ 0 w 850882"/>
              <a:gd name="connsiteY0" fmla="*/ 741453 h 766485"/>
              <a:gd name="connsiteX1" fmla="*/ 348748 w 850882"/>
              <a:gd name="connsiteY1" fmla="*/ 746704 h 766485"/>
              <a:gd name="connsiteX2" fmla="*/ 832631 w 850882"/>
              <a:gd name="connsiteY2" fmla="*/ 487312 h 766485"/>
              <a:gd name="connsiteX3" fmla="*/ 606698 w 850882"/>
              <a:gd name="connsiteY3" fmla="*/ 3537 h 766485"/>
              <a:gd name="connsiteX4" fmla="*/ 77679 w 850882"/>
              <a:gd name="connsiteY4" fmla="*/ 319863 h 766485"/>
              <a:gd name="connsiteX5" fmla="*/ 75012 w 850882"/>
              <a:gd name="connsiteY5" fmla="*/ 630854 h 766485"/>
              <a:gd name="connsiteX6" fmla="*/ 0 w 850882"/>
              <a:gd name="connsiteY6" fmla="*/ 741453 h 766485"/>
              <a:gd name="connsiteX0" fmla="*/ 0 w 850882"/>
              <a:gd name="connsiteY0" fmla="*/ 741453 h 764365"/>
              <a:gd name="connsiteX1" fmla="*/ 348748 w 850882"/>
              <a:gd name="connsiteY1" fmla="*/ 746704 h 764365"/>
              <a:gd name="connsiteX2" fmla="*/ 832631 w 850882"/>
              <a:gd name="connsiteY2" fmla="*/ 487312 h 764365"/>
              <a:gd name="connsiteX3" fmla="*/ 606698 w 850882"/>
              <a:gd name="connsiteY3" fmla="*/ 3537 h 764365"/>
              <a:gd name="connsiteX4" fmla="*/ 77679 w 850882"/>
              <a:gd name="connsiteY4" fmla="*/ 319863 h 764365"/>
              <a:gd name="connsiteX5" fmla="*/ 75012 w 850882"/>
              <a:gd name="connsiteY5" fmla="*/ 630854 h 764365"/>
              <a:gd name="connsiteX6" fmla="*/ 0 w 850882"/>
              <a:gd name="connsiteY6" fmla="*/ 741453 h 764365"/>
              <a:gd name="connsiteX0" fmla="*/ 0 w 832466"/>
              <a:gd name="connsiteY0" fmla="*/ 731902 h 763437"/>
              <a:gd name="connsiteX1" fmla="*/ 330332 w 832466"/>
              <a:gd name="connsiteY1" fmla="*/ 746704 h 763437"/>
              <a:gd name="connsiteX2" fmla="*/ 814215 w 832466"/>
              <a:gd name="connsiteY2" fmla="*/ 487312 h 763437"/>
              <a:gd name="connsiteX3" fmla="*/ 588282 w 832466"/>
              <a:gd name="connsiteY3" fmla="*/ 3537 h 763437"/>
              <a:gd name="connsiteX4" fmla="*/ 59263 w 832466"/>
              <a:gd name="connsiteY4" fmla="*/ 319863 h 763437"/>
              <a:gd name="connsiteX5" fmla="*/ 56596 w 832466"/>
              <a:gd name="connsiteY5" fmla="*/ 630854 h 763437"/>
              <a:gd name="connsiteX6" fmla="*/ 0 w 832466"/>
              <a:gd name="connsiteY6" fmla="*/ 731902 h 763437"/>
              <a:gd name="connsiteX0" fmla="*/ 0 w 831373"/>
              <a:gd name="connsiteY0" fmla="*/ 731902 h 763086"/>
              <a:gd name="connsiteX1" fmla="*/ 330332 w 831373"/>
              <a:gd name="connsiteY1" fmla="*/ 746704 h 763086"/>
              <a:gd name="connsiteX2" fmla="*/ 812900 w 831373"/>
              <a:gd name="connsiteY2" fmla="*/ 492088 h 763086"/>
              <a:gd name="connsiteX3" fmla="*/ 588282 w 831373"/>
              <a:gd name="connsiteY3" fmla="*/ 3537 h 763086"/>
              <a:gd name="connsiteX4" fmla="*/ 59263 w 831373"/>
              <a:gd name="connsiteY4" fmla="*/ 319863 h 763086"/>
              <a:gd name="connsiteX5" fmla="*/ 56596 w 831373"/>
              <a:gd name="connsiteY5" fmla="*/ 630854 h 763086"/>
              <a:gd name="connsiteX6" fmla="*/ 0 w 831373"/>
              <a:gd name="connsiteY6" fmla="*/ 731902 h 763086"/>
              <a:gd name="connsiteX0" fmla="*/ 0 w 830248"/>
              <a:gd name="connsiteY0" fmla="*/ 731902 h 763086"/>
              <a:gd name="connsiteX1" fmla="*/ 330332 w 830248"/>
              <a:gd name="connsiteY1" fmla="*/ 746704 h 763086"/>
              <a:gd name="connsiteX2" fmla="*/ 812900 w 830248"/>
              <a:gd name="connsiteY2" fmla="*/ 492088 h 763086"/>
              <a:gd name="connsiteX3" fmla="*/ 588282 w 830248"/>
              <a:gd name="connsiteY3" fmla="*/ 3537 h 763086"/>
              <a:gd name="connsiteX4" fmla="*/ 59263 w 830248"/>
              <a:gd name="connsiteY4" fmla="*/ 319863 h 763086"/>
              <a:gd name="connsiteX5" fmla="*/ 56596 w 830248"/>
              <a:gd name="connsiteY5" fmla="*/ 630854 h 763086"/>
              <a:gd name="connsiteX6" fmla="*/ 0 w 830248"/>
              <a:gd name="connsiteY6" fmla="*/ 731902 h 763086"/>
              <a:gd name="connsiteX0" fmla="*/ 0 w 828752"/>
              <a:gd name="connsiteY0" fmla="*/ 731902 h 769484"/>
              <a:gd name="connsiteX1" fmla="*/ 367164 w 828752"/>
              <a:gd name="connsiteY1" fmla="*/ 754664 h 769484"/>
              <a:gd name="connsiteX2" fmla="*/ 812900 w 828752"/>
              <a:gd name="connsiteY2" fmla="*/ 492088 h 769484"/>
              <a:gd name="connsiteX3" fmla="*/ 588282 w 828752"/>
              <a:gd name="connsiteY3" fmla="*/ 3537 h 769484"/>
              <a:gd name="connsiteX4" fmla="*/ 59263 w 828752"/>
              <a:gd name="connsiteY4" fmla="*/ 319863 h 769484"/>
              <a:gd name="connsiteX5" fmla="*/ 56596 w 828752"/>
              <a:gd name="connsiteY5" fmla="*/ 630854 h 769484"/>
              <a:gd name="connsiteX6" fmla="*/ 0 w 828752"/>
              <a:gd name="connsiteY6" fmla="*/ 731902 h 769484"/>
              <a:gd name="connsiteX0" fmla="*/ 0 w 828752"/>
              <a:gd name="connsiteY0" fmla="*/ 731902 h 761354"/>
              <a:gd name="connsiteX1" fmla="*/ 367164 w 828752"/>
              <a:gd name="connsiteY1" fmla="*/ 754664 h 761354"/>
              <a:gd name="connsiteX2" fmla="*/ 812900 w 828752"/>
              <a:gd name="connsiteY2" fmla="*/ 492088 h 761354"/>
              <a:gd name="connsiteX3" fmla="*/ 588282 w 828752"/>
              <a:gd name="connsiteY3" fmla="*/ 3537 h 761354"/>
              <a:gd name="connsiteX4" fmla="*/ 59263 w 828752"/>
              <a:gd name="connsiteY4" fmla="*/ 319863 h 761354"/>
              <a:gd name="connsiteX5" fmla="*/ 56596 w 828752"/>
              <a:gd name="connsiteY5" fmla="*/ 630854 h 761354"/>
              <a:gd name="connsiteX6" fmla="*/ 0 w 828752"/>
              <a:gd name="connsiteY6" fmla="*/ 731902 h 761354"/>
              <a:gd name="connsiteX0" fmla="*/ 0 w 828286"/>
              <a:gd name="connsiteY0" fmla="*/ 731902 h 764135"/>
              <a:gd name="connsiteX1" fmla="*/ 373741 w 828286"/>
              <a:gd name="connsiteY1" fmla="*/ 757848 h 764135"/>
              <a:gd name="connsiteX2" fmla="*/ 812900 w 828286"/>
              <a:gd name="connsiteY2" fmla="*/ 492088 h 764135"/>
              <a:gd name="connsiteX3" fmla="*/ 588282 w 828286"/>
              <a:gd name="connsiteY3" fmla="*/ 3537 h 764135"/>
              <a:gd name="connsiteX4" fmla="*/ 59263 w 828286"/>
              <a:gd name="connsiteY4" fmla="*/ 319863 h 764135"/>
              <a:gd name="connsiteX5" fmla="*/ 56596 w 828286"/>
              <a:gd name="connsiteY5" fmla="*/ 630854 h 764135"/>
              <a:gd name="connsiteX6" fmla="*/ 0 w 828286"/>
              <a:gd name="connsiteY6" fmla="*/ 731902 h 764135"/>
              <a:gd name="connsiteX0" fmla="*/ 0 w 826698"/>
              <a:gd name="connsiteY0" fmla="*/ 684914 h 717147"/>
              <a:gd name="connsiteX1" fmla="*/ 373741 w 826698"/>
              <a:gd name="connsiteY1" fmla="*/ 710860 h 717147"/>
              <a:gd name="connsiteX2" fmla="*/ 812900 w 826698"/>
              <a:gd name="connsiteY2" fmla="*/ 445100 h 717147"/>
              <a:gd name="connsiteX3" fmla="*/ 581207 w 826698"/>
              <a:gd name="connsiteY3" fmla="*/ 14091 h 717147"/>
              <a:gd name="connsiteX4" fmla="*/ 59263 w 826698"/>
              <a:gd name="connsiteY4" fmla="*/ 272875 h 717147"/>
              <a:gd name="connsiteX5" fmla="*/ 56596 w 826698"/>
              <a:gd name="connsiteY5" fmla="*/ 583866 h 717147"/>
              <a:gd name="connsiteX6" fmla="*/ 0 w 826698"/>
              <a:gd name="connsiteY6" fmla="*/ 684914 h 717147"/>
              <a:gd name="connsiteX0" fmla="*/ 0 w 824673"/>
              <a:gd name="connsiteY0" fmla="*/ 684914 h 717147"/>
              <a:gd name="connsiteX1" fmla="*/ 373741 w 824673"/>
              <a:gd name="connsiteY1" fmla="*/ 710860 h 717147"/>
              <a:gd name="connsiteX2" fmla="*/ 812900 w 824673"/>
              <a:gd name="connsiteY2" fmla="*/ 445100 h 717147"/>
              <a:gd name="connsiteX3" fmla="*/ 581207 w 824673"/>
              <a:gd name="connsiteY3" fmla="*/ 14091 h 717147"/>
              <a:gd name="connsiteX4" fmla="*/ 59263 w 824673"/>
              <a:gd name="connsiteY4" fmla="*/ 272875 h 717147"/>
              <a:gd name="connsiteX5" fmla="*/ 56596 w 824673"/>
              <a:gd name="connsiteY5" fmla="*/ 583866 h 717147"/>
              <a:gd name="connsiteX6" fmla="*/ 0 w 824673"/>
              <a:gd name="connsiteY6" fmla="*/ 684914 h 717147"/>
              <a:gd name="connsiteX0" fmla="*/ 0 w 824673"/>
              <a:gd name="connsiteY0" fmla="*/ 674404 h 706637"/>
              <a:gd name="connsiteX1" fmla="*/ 373741 w 824673"/>
              <a:gd name="connsiteY1" fmla="*/ 700350 h 706637"/>
              <a:gd name="connsiteX2" fmla="*/ 812900 w 824673"/>
              <a:gd name="connsiteY2" fmla="*/ 434590 h 706637"/>
              <a:gd name="connsiteX3" fmla="*/ 581207 w 824673"/>
              <a:gd name="connsiteY3" fmla="*/ 3581 h 706637"/>
              <a:gd name="connsiteX4" fmla="*/ 59263 w 824673"/>
              <a:gd name="connsiteY4" fmla="*/ 262365 h 706637"/>
              <a:gd name="connsiteX5" fmla="*/ 56596 w 824673"/>
              <a:gd name="connsiteY5" fmla="*/ 573356 h 706637"/>
              <a:gd name="connsiteX6" fmla="*/ 0 w 824673"/>
              <a:gd name="connsiteY6" fmla="*/ 674404 h 706637"/>
              <a:gd name="connsiteX0" fmla="*/ 0 w 824673"/>
              <a:gd name="connsiteY0" fmla="*/ 674404 h 705498"/>
              <a:gd name="connsiteX1" fmla="*/ 373741 w 824673"/>
              <a:gd name="connsiteY1" fmla="*/ 700350 h 705498"/>
              <a:gd name="connsiteX2" fmla="*/ 812900 w 824673"/>
              <a:gd name="connsiteY2" fmla="*/ 434590 h 705498"/>
              <a:gd name="connsiteX3" fmla="*/ 581207 w 824673"/>
              <a:gd name="connsiteY3" fmla="*/ 3581 h 705498"/>
              <a:gd name="connsiteX4" fmla="*/ 59263 w 824673"/>
              <a:gd name="connsiteY4" fmla="*/ 262365 h 705498"/>
              <a:gd name="connsiteX5" fmla="*/ 56596 w 824673"/>
              <a:gd name="connsiteY5" fmla="*/ 573356 h 705498"/>
              <a:gd name="connsiteX6" fmla="*/ 0 w 824673"/>
              <a:gd name="connsiteY6" fmla="*/ 674404 h 705498"/>
              <a:gd name="connsiteX0" fmla="*/ 0 w 825801"/>
              <a:gd name="connsiteY0" fmla="*/ 674404 h 712003"/>
              <a:gd name="connsiteX1" fmla="*/ 373741 w 825801"/>
              <a:gd name="connsiteY1" fmla="*/ 700350 h 712003"/>
              <a:gd name="connsiteX2" fmla="*/ 814209 w 825801"/>
              <a:gd name="connsiteY2" fmla="*/ 448725 h 712003"/>
              <a:gd name="connsiteX3" fmla="*/ 581207 w 825801"/>
              <a:gd name="connsiteY3" fmla="*/ 3581 h 712003"/>
              <a:gd name="connsiteX4" fmla="*/ 59263 w 825801"/>
              <a:gd name="connsiteY4" fmla="*/ 262365 h 712003"/>
              <a:gd name="connsiteX5" fmla="*/ 56596 w 825801"/>
              <a:gd name="connsiteY5" fmla="*/ 573356 h 712003"/>
              <a:gd name="connsiteX6" fmla="*/ 0 w 825801"/>
              <a:gd name="connsiteY6" fmla="*/ 674404 h 712003"/>
              <a:gd name="connsiteX0" fmla="*/ 0 w 825354"/>
              <a:gd name="connsiteY0" fmla="*/ 674404 h 712003"/>
              <a:gd name="connsiteX1" fmla="*/ 373741 w 825354"/>
              <a:gd name="connsiteY1" fmla="*/ 700350 h 712003"/>
              <a:gd name="connsiteX2" fmla="*/ 814209 w 825354"/>
              <a:gd name="connsiteY2" fmla="*/ 448725 h 712003"/>
              <a:gd name="connsiteX3" fmla="*/ 581207 w 825354"/>
              <a:gd name="connsiteY3" fmla="*/ 3581 h 712003"/>
              <a:gd name="connsiteX4" fmla="*/ 59263 w 825354"/>
              <a:gd name="connsiteY4" fmla="*/ 262365 h 712003"/>
              <a:gd name="connsiteX5" fmla="*/ 56596 w 825354"/>
              <a:gd name="connsiteY5" fmla="*/ 573356 h 712003"/>
              <a:gd name="connsiteX6" fmla="*/ 0 w 825354"/>
              <a:gd name="connsiteY6" fmla="*/ 674404 h 712003"/>
              <a:gd name="connsiteX0" fmla="*/ 0 w 824001"/>
              <a:gd name="connsiteY0" fmla="*/ 674404 h 702198"/>
              <a:gd name="connsiteX1" fmla="*/ 429494 w 824001"/>
              <a:gd name="connsiteY1" fmla="*/ 688873 h 702198"/>
              <a:gd name="connsiteX2" fmla="*/ 814209 w 824001"/>
              <a:gd name="connsiteY2" fmla="*/ 448725 h 702198"/>
              <a:gd name="connsiteX3" fmla="*/ 581207 w 824001"/>
              <a:gd name="connsiteY3" fmla="*/ 3581 h 702198"/>
              <a:gd name="connsiteX4" fmla="*/ 59263 w 824001"/>
              <a:gd name="connsiteY4" fmla="*/ 262365 h 702198"/>
              <a:gd name="connsiteX5" fmla="*/ 56596 w 824001"/>
              <a:gd name="connsiteY5" fmla="*/ 573356 h 702198"/>
              <a:gd name="connsiteX6" fmla="*/ 0 w 824001"/>
              <a:gd name="connsiteY6" fmla="*/ 674404 h 702198"/>
              <a:gd name="connsiteX0" fmla="*/ 0 w 824001"/>
              <a:gd name="connsiteY0" fmla="*/ 674404 h 693317"/>
              <a:gd name="connsiteX1" fmla="*/ 429494 w 824001"/>
              <a:gd name="connsiteY1" fmla="*/ 688873 h 693317"/>
              <a:gd name="connsiteX2" fmla="*/ 814209 w 824001"/>
              <a:gd name="connsiteY2" fmla="*/ 448725 h 693317"/>
              <a:gd name="connsiteX3" fmla="*/ 581207 w 824001"/>
              <a:gd name="connsiteY3" fmla="*/ 3581 h 693317"/>
              <a:gd name="connsiteX4" fmla="*/ 59263 w 824001"/>
              <a:gd name="connsiteY4" fmla="*/ 262365 h 693317"/>
              <a:gd name="connsiteX5" fmla="*/ 56596 w 824001"/>
              <a:gd name="connsiteY5" fmla="*/ 573356 h 693317"/>
              <a:gd name="connsiteX6" fmla="*/ 0 w 824001"/>
              <a:gd name="connsiteY6" fmla="*/ 674404 h 69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01" h="693317">
                <a:moveTo>
                  <a:pt x="0" y="674404"/>
                </a:moveTo>
                <a:cubicBezTo>
                  <a:pt x="170947" y="672309"/>
                  <a:pt x="289590" y="704889"/>
                  <a:pt x="429494" y="688873"/>
                </a:cubicBezTo>
                <a:cubicBezTo>
                  <a:pt x="585106" y="671059"/>
                  <a:pt x="788924" y="562940"/>
                  <a:pt x="814209" y="448725"/>
                </a:cubicBezTo>
                <a:cubicBezTo>
                  <a:pt x="839495" y="334510"/>
                  <a:pt x="832857" y="49206"/>
                  <a:pt x="581207" y="3581"/>
                </a:cubicBezTo>
                <a:cubicBezTo>
                  <a:pt x="485480" y="-3562"/>
                  <a:pt x="91955" y="-26684"/>
                  <a:pt x="59263" y="262365"/>
                </a:cubicBezTo>
                <a:cubicBezTo>
                  <a:pt x="43357" y="371331"/>
                  <a:pt x="56596" y="510015"/>
                  <a:pt x="56596" y="573356"/>
                </a:cubicBezTo>
                <a:cubicBezTo>
                  <a:pt x="57073" y="645079"/>
                  <a:pt x="0" y="674404"/>
                  <a:pt x="0" y="674404"/>
                </a:cubicBezTo>
                <a:close/>
              </a:path>
            </a:pathLst>
          </a:custGeom>
          <a:noFill/>
          <a:ln w="19050" cap="flat">
            <a:noFill/>
            <a:prstDash val="solid"/>
            <a:miter/>
          </a:ln>
        </p:spPr>
        <p:txBody>
          <a:bodyPr rtlCol="0" anchor="ctr"/>
          <a:lstStyle/>
          <a:p>
            <a:endParaRPr lang="en-US"/>
          </a:p>
        </p:txBody>
      </p:sp>
      <p:sp>
        <p:nvSpPr>
          <p:cNvPr id="1056" name="Freeform: Shape 1055">
            <a:extLst>
              <a:ext uri="{FF2B5EF4-FFF2-40B4-BE49-F238E27FC236}">
                <a16:creationId xmlns:a16="http://schemas.microsoft.com/office/drawing/2014/main" id="{9752318E-D247-4ED8-8B91-ED4663F235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746" y="1000537"/>
            <a:ext cx="5776791" cy="5009321"/>
          </a:xfrm>
          <a:custGeom>
            <a:avLst/>
            <a:gdLst>
              <a:gd name="connsiteX0" fmla="*/ 4237554 w 7832861"/>
              <a:gd name="connsiteY0" fmla="*/ 1051 h 6021285"/>
              <a:gd name="connsiteX1" fmla="*/ 6794477 w 7832861"/>
              <a:gd name="connsiteY1" fmla="*/ 1540633 h 6021285"/>
              <a:gd name="connsiteX2" fmla="*/ 7189105 w 7832861"/>
              <a:gd name="connsiteY2" fmla="*/ 3895332 h 6021285"/>
              <a:gd name="connsiteX3" fmla="*/ 7832861 w 7832861"/>
              <a:gd name="connsiteY3" fmla="*/ 4544816 h 6021285"/>
              <a:gd name="connsiteX4" fmla="*/ 6807235 w 7832861"/>
              <a:gd name="connsiteY4" fmla="*/ 4774287 h 6021285"/>
              <a:gd name="connsiteX5" fmla="*/ 4462697 w 7832861"/>
              <a:gd name="connsiteY5" fmla="*/ 5728371 h 6021285"/>
              <a:gd name="connsiteX6" fmla="*/ 2015005 w 7832861"/>
              <a:gd name="connsiteY6" fmla="*/ 5896478 h 6021285"/>
              <a:gd name="connsiteX7" fmla="*/ 131003 w 7832861"/>
              <a:gd name="connsiteY7" fmla="*/ 4020686 h 6021285"/>
              <a:gd name="connsiteX8" fmla="*/ 1330810 w 7832861"/>
              <a:gd name="connsiteY8" fmla="*/ 518885 h 6021285"/>
              <a:gd name="connsiteX9" fmla="*/ 2228690 w 7832861"/>
              <a:gd name="connsiteY9" fmla="*/ 261285 h 6021285"/>
              <a:gd name="connsiteX10" fmla="*/ 2230235 w 7832861"/>
              <a:gd name="connsiteY10" fmla="*/ 260915 h 6021285"/>
              <a:gd name="connsiteX11" fmla="*/ 2341247 w 7832861"/>
              <a:gd name="connsiteY11" fmla="*/ 221774 h 6021285"/>
              <a:gd name="connsiteX12" fmla="*/ 2729122 w 7832861"/>
              <a:gd name="connsiteY12" fmla="*/ 145569 h 6021285"/>
              <a:gd name="connsiteX13" fmla="*/ 2759736 w 7832861"/>
              <a:gd name="connsiteY13" fmla="*/ 144080 h 6021285"/>
              <a:gd name="connsiteX14" fmla="*/ 2777664 w 7832861"/>
              <a:gd name="connsiteY14" fmla="*/ 140289 h 6021285"/>
              <a:gd name="connsiteX15" fmla="*/ 4237554 w 7832861"/>
              <a:gd name="connsiteY15" fmla="*/ 1051 h 6021285"/>
              <a:gd name="connsiteX0" fmla="*/ 4237554 w 7832861"/>
              <a:gd name="connsiteY0" fmla="*/ 1051 h 6021285"/>
              <a:gd name="connsiteX1" fmla="*/ 6794477 w 7832861"/>
              <a:gd name="connsiteY1" fmla="*/ 1540633 h 6021285"/>
              <a:gd name="connsiteX2" fmla="*/ 7189105 w 7832861"/>
              <a:gd name="connsiteY2" fmla="*/ 3895332 h 6021285"/>
              <a:gd name="connsiteX3" fmla="*/ 7832861 w 7832861"/>
              <a:gd name="connsiteY3" fmla="*/ 4544816 h 6021285"/>
              <a:gd name="connsiteX4" fmla="*/ 6807235 w 7832861"/>
              <a:gd name="connsiteY4" fmla="*/ 4774287 h 6021285"/>
              <a:gd name="connsiteX5" fmla="*/ 4462697 w 7832861"/>
              <a:gd name="connsiteY5" fmla="*/ 5728371 h 6021285"/>
              <a:gd name="connsiteX6" fmla="*/ 2015005 w 7832861"/>
              <a:gd name="connsiteY6" fmla="*/ 5896478 h 6021285"/>
              <a:gd name="connsiteX7" fmla="*/ 131003 w 7832861"/>
              <a:gd name="connsiteY7" fmla="*/ 4020686 h 6021285"/>
              <a:gd name="connsiteX8" fmla="*/ 1330810 w 7832861"/>
              <a:gd name="connsiteY8" fmla="*/ 518885 h 6021285"/>
              <a:gd name="connsiteX9" fmla="*/ 2228690 w 7832861"/>
              <a:gd name="connsiteY9" fmla="*/ 261285 h 6021285"/>
              <a:gd name="connsiteX10" fmla="*/ 2230235 w 7832861"/>
              <a:gd name="connsiteY10" fmla="*/ 260915 h 6021285"/>
              <a:gd name="connsiteX11" fmla="*/ 2729122 w 7832861"/>
              <a:gd name="connsiteY11" fmla="*/ 145569 h 6021285"/>
              <a:gd name="connsiteX12" fmla="*/ 2759736 w 7832861"/>
              <a:gd name="connsiteY12" fmla="*/ 144080 h 6021285"/>
              <a:gd name="connsiteX13" fmla="*/ 2777664 w 7832861"/>
              <a:gd name="connsiteY13" fmla="*/ 140289 h 6021285"/>
              <a:gd name="connsiteX14" fmla="*/ 4237554 w 7832861"/>
              <a:gd name="connsiteY14" fmla="*/ 1051 h 6021285"/>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230235 w 7832861"/>
              <a:gd name="connsiteY10" fmla="*/ 259864 h 6020234"/>
              <a:gd name="connsiteX11" fmla="*/ 2729122 w 7832861"/>
              <a:gd name="connsiteY11" fmla="*/ 144518 h 6020234"/>
              <a:gd name="connsiteX12" fmla="*/ 2759736 w 7832861"/>
              <a:gd name="connsiteY12" fmla="*/ 143029 h 6020234"/>
              <a:gd name="connsiteX13" fmla="*/ 4237554 w 7832861"/>
              <a:gd name="connsiteY13"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230235 w 7832861"/>
              <a:gd name="connsiteY10" fmla="*/ 259864 h 6020234"/>
              <a:gd name="connsiteX11" fmla="*/ 2729122 w 7832861"/>
              <a:gd name="connsiteY11" fmla="*/ 144518 h 6020234"/>
              <a:gd name="connsiteX12" fmla="*/ 4237554 w 7832861"/>
              <a:gd name="connsiteY12"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729122 w 7832861"/>
              <a:gd name="connsiteY10" fmla="*/ 144518 h 6020234"/>
              <a:gd name="connsiteX11" fmla="*/ 4237554 w 7832861"/>
              <a:gd name="connsiteY11"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29122 w 7832861"/>
              <a:gd name="connsiteY9" fmla="*/ 144518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29122 w 7832861"/>
              <a:gd name="connsiteY9" fmla="*/ 144518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80941 w 7832861"/>
              <a:gd name="connsiteY9" fmla="*/ 69783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80941 w 7832861"/>
              <a:gd name="connsiteY9" fmla="*/ 69783 h 6020234"/>
              <a:gd name="connsiteX10" fmla="*/ 4237554 w 7832861"/>
              <a:gd name="connsiteY10" fmla="*/ 0 h 6020234"/>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84730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84730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144519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607516 h 6035181"/>
              <a:gd name="connsiteX9" fmla="*/ 2780941 w 7832861"/>
              <a:gd name="connsiteY9" fmla="*/ 144519 h 6035181"/>
              <a:gd name="connsiteX10" fmla="*/ 4237554 w 7832861"/>
              <a:gd name="connsiteY10" fmla="*/ 0 h 6035181"/>
              <a:gd name="connsiteX0" fmla="*/ 4265780 w 7861087"/>
              <a:gd name="connsiteY0" fmla="*/ 0 h 6035181"/>
              <a:gd name="connsiteX1" fmla="*/ 6822703 w 7861087"/>
              <a:gd name="connsiteY1" fmla="*/ 1554529 h 6035181"/>
              <a:gd name="connsiteX2" fmla="*/ 7217331 w 7861087"/>
              <a:gd name="connsiteY2" fmla="*/ 3909228 h 6035181"/>
              <a:gd name="connsiteX3" fmla="*/ 7861087 w 7861087"/>
              <a:gd name="connsiteY3" fmla="*/ 4558712 h 6035181"/>
              <a:gd name="connsiteX4" fmla="*/ 6835461 w 7861087"/>
              <a:gd name="connsiteY4" fmla="*/ 4788183 h 6035181"/>
              <a:gd name="connsiteX5" fmla="*/ 4490923 w 7861087"/>
              <a:gd name="connsiteY5" fmla="*/ 5742267 h 6035181"/>
              <a:gd name="connsiteX6" fmla="*/ 2043231 w 7861087"/>
              <a:gd name="connsiteY6" fmla="*/ 5910374 h 6035181"/>
              <a:gd name="connsiteX7" fmla="*/ 159229 w 7861087"/>
              <a:gd name="connsiteY7" fmla="*/ 4034582 h 6035181"/>
              <a:gd name="connsiteX8" fmla="*/ 1289943 w 7861087"/>
              <a:gd name="connsiteY8" fmla="*/ 622464 h 6035181"/>
              <a:gd name="connsiteX9" fmla="*/ 2809167 w 7861087"/>
              <a:gd name="connsiteY9" fmla="*/ 144519 h 6035181"/>
              <a:gd name="connsiteX10" fmla="*/ 4265780 w 7861087"/>
              <a:gd name="connsiteY10" fmla="*/ 0 h 6035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61087" h="6035181">
                <a:moveTo>
                  <a:pt x="4265780" y="0"/>
                </a:moveTo>
                <a:cubicBezTo>
                  <a:pt x="5338002" y="21445"/>
                  <a:pt x="6383269" y="390941"/>
                  <a:pt x="6822703" y="1554529"/>
                </a:cubicBezTo>
                <a:cubicBezTo>
                  <a:pt x="7159410" y="2314095"/>
                  <a:pt x="7103165" y="3447531"/>
                  <a:pt x="7217331" y="3909228"/>
                </a:cubicBezTo>
                <a:cubicBezTo>
                  <a:pt x="7342397" y="4433062"/>
                  <a:pt x="7861087" y="4558712"/>
                  <a:pt x="7861087" y="4558712"/>
                </a:cubicBezTo>
                <a:cubicBezTo>
                  <a:pt x="7709964" y="4623369"/>
                  <a:pt x="7377128" y="4620797"/>
                  <a:pt x="6835461" y="4788183"/>
                </a:cubicBezTo>
                <a:cubicBezTo>
                  <a:pt x="6293793" y="4955568"/>
                  <a:pt x="5289626" y="5555233"/>
                  <a:pt x="4490923" y="5742267"/>
                </a:cubicBezTo>
                <a:cubicBezTo>
                  <a:pt x="3692220" y="5929300"/>
                  <a:pt x="2765184" y="6194987"/>
                  <a:pt x="2043231" y="5910374"/>
                </a:cubicBezTo>
                <a:cubicBezTo>
                  <a:pt x="1321278" y="5625761"/>
                  <a:pt x="284777" y="4915900"/>
                  <a:pt x="159229" y="4034582"/>
                </a:cubicBezTo>
                <a:cubicBezTo>
                  <a:pt x="33681" y="3153264"/>
                  <a:pt x="-456595" y="1392285"/>
                  <a:pt x="1289943" y="622464"/>
                </a:cubicBezTo>
                <a:cubicBezTo>
                  <a:pt x="2241160" y="260608"/>
                  <a:pt x="2324710" y="230825"/>
                  <a:pt x="2809167" y="144519"/>
                </a:cubicBezTo>
                <a:cubicBezTo>
                  <a:pt x="3450164" y="31575"/>
                  <a:pt x="3780243" y="8313"/>
                  <a:pt x="4265780" y="0"/>
                </a:cubicBez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 name="Group 3">
            <a:extLst>
              <a:ext uri="{FF2B5EF4-FFF2-40B4-BE49-F238E27FC236}">
                <a16:creationId xmlns:a16="http://schemas.microsoft.com/office/drawing/2014/main" id="{D2F9EAB7-8E4B-D2C1-1953-A5481AAE3BE2}"/>
              </a:ext>
            </a:extLst>
          </p:cNvPr>
          <p:cNvGrpSpPr/>
          <p:nvPr/>
        </p:nvGrpSpPr>
        <p:grpSpPr>
          <a:xfrm>
            <a:off x="7357993" y="1169287"/>
            <a:ext cx="3797300" cy="4671819"/>
            <a:chOff x="8227332" y="1453171"/>
            <a:chExt cx="3797300" cy="4671819"/>
          </a:xfrm>
        </p:grpSpPr>
        <p:pic>
          <p:nvPicPr>
            <p:cNvPr id="3" name="Picture 2">
              <a:extLst>
                <a:ext uri="{FF2B5EF4-FFF2-40B4-BE49-F238E27FC236}">
                  <a16:creationId xmlns:a16="http://schemas.microsoft.com/office/drawing/2014/main" id="{785DECF6-0BDB-4FC0-8AA3-6E05A566E649}"/>
                </a:ext>
              </a:extLst>
            </p:cNvPr>
            <p:cNvPicPr>
              <a:picLocks noChangeAspect="1"/>
            </p:cNvPicPr>
            <p:nvPr/>
          </p:nvPicPr>
          <p:blipFill>
            <a:blip r:embed="rId2"/>
            <a:stretch>
              <a:fillRect/>
            </a:stretch>
          </p:blipFill>
          <p:spPr>
            <a:xfrm>
              <a:off x="8227332" y="1453171"/>
              <a:ext cx="3797300" cy="2778269"/>
            </a:xfrm>
            <a:prstGeom prst="rect">
              <a:avLst/>
            </a:prstGeom>
            <a:solidFill>
              <a:schemeClr val="bg2">
                <a:lumMod val="90000"/>
              </a:schemeClr>
            </a:solidFill>
          </p:spPr>
        </p:pic>
        <p:pic>
          <p:nvPicPr>
            <p:cNvPr id="12294" name="Picture 6" descr="Minkowski Distance">
              <a:extLst>
                <a:ext uri="{FF2B5EF4-FFF2-40B4-BE49-F238E27FC236}">
                  <a16:creationId xmlns:a16="http://schemas.microsoft.com/office/drawing/2014/main" id="{90136606-A2F7-44A2-617E-D73FA8D9EC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7332" y="4156490"/>
              <a:ext cx="3797300" cy="1968500"/>
            </a:xfrm>
            <a:prstGeom prst="rect">
              <a:avLst/>
            </a:prstGeom>
            <a:solidFill>
              <a:schemeClr val="bg2">
                <a:lumMod val="90000"/>
              </a:schemeClr>
            </a:solidFill>
          </p:spPr>
        </p:pic>
      </p:grpSp>
    </p:spTree>
    <p:extLst>
      <p:ext uri="{BB962C8B-B14F-4D97-AF65-F5344CB8AC3E}">
        <p14:creationId xmlns:p14="http://schemas.microsoft.com/office/powerpoint/2010/main" val="119795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BA311-7E62-059E-F610-C4924F7C0773}"/>
              </a:ext>
            </a:extLst>
          </p:cNvPr>
          <p:cNvSpPr>
            <a:spLocks noGrp="1"/>
          </p:cNvSpPr>
          <p:nvPr>
            <p:ph type="title"/>
          </p:nvPr>
        </p:nvSpPr>
        <p:spPr/>
        <p:txBody>
          <a:bodyPr>
            <a:normAutofit/>
          </a:bodyPr>
          <a:lstStyle/>
          <a:p>
            <a:r>
              <a:rPr lang="en-US" dirty="0" err="1"/>
              <a:t>mINKOWSKI</a:t>
            </a:r>
            <a:r>
              <a:rPr lang="en-US" dirty="0"/>
              <a:t> DISTANCE</a:t>
            </a:r>
          </a:p>
        </p:txBody>
      </p:sp>
      <p:sp>
        <p:nvSpPr>
          <p:cNvPr id="3" name="Content Placeholder 2">
            <a:extLst>
              <a:ext uri="{FF2B5EF4-FFF2-40B4-BE49-F238E27FC236}">
                <a16:creationId xmlns:a16="http://schemas.microsoft.com/office/drawing/2014/main" id="{349EC7F6-2FA1-1876-5157-92AFC22205AB}"/>
              </a:ext>
            </a:extLst>
          </p:cNvPr>
          <p:cNvSpPr>
            <a:spLocks noGrp="1"/>
          </p:cNvSpPr>
          <p:nvPr>
            <p:ph idx="1"/>
          </p:nvPr>
        </p:nvSpPr>
        <p:spPr>
          <a:xfrm>
            <a:off x="1020724" y="2372326"/>
            <a:ext cx="10333074" cy="2635102"/>
          </a:xfrm>
          <a:solidFill>
            <a:schemeClr val="accent1">
              <a:lumMod val="20000"/>
              <a:lumOff val="80000"/>
            </a:schemeClr>
          </a:solidFill>
        </p:spPr>
        <p:txBody>
          <a:bodyPr>
            <a:normAutofit/>
          </a:bodyPr>
          <a:lstStyle/>
          <a:p>
            <a:pPr marL="342900" indent="-342900" algn="just">
              <a:buFont typeface="Arial" panose="020B0604020202020204" pitchFamily="34" charset="0"/>
              <a:buChar char="•"/>
            </a:pPr>
            <a:r>
              <a:rPr lang="en-IN" sz="2000" b="0" i="0" dirty="0" err="1">
                <a:effectLst/>
                <a:latin typeface="Arial" panose="020B0604020202020204" pitchFamily="34" charset="0"/>
                <a:cs typeface="Arial" panose="020B0604020202020204" pitchFamily="34" charset="0"/>
              </a:rPr>
              <a:t>Minkowski</a:t>
            </a:r>
            <a:r>
              <a:rPr lang="en-IN" sz="2000" b="0" i="0" dirty="0">
                <a:effectLst/>
                <a:latin typeface="Arial" panose="020B0604020202020204" pitchFamily="34" charset="0"/>
                <a:cs typeface="Arial" panose="020B0604020202020204" pitchFamily="34" charset="0"/>
              </a:rPr>
              <a:t> distance is a distance measured between two points in N-dimensional space. </a:t>
            </a: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It is widely used in the field of Machine learning, especially in the concept to find the optimal correlation or classification of data.</a:t>
            </a: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The </a:t>
            </a:r>
            <a:r>
              <a:rPr lang="en-IN" sz="2000" b="0" i="0" dirty="0" err="1">
                <a:effectLst/>
                <a:latin typeface="Arial" panose="020B0604020202020204" pitchFamily="34" charset="0"/>
                <a:cs typeface="Arial" panose="020B0604020202020204" pitchFamily="34" charset="0"/>
              </a:rPr>
              <a:t>Minkowski</a:t>
            </a:r>
            <a:r>
              <a:rPr lang="en-IN" sz="2000" b="0" i="0" dirty="0">
                <a:effectLst/>
                <a:latin typeface="Arial" panose="020B0604020202020204" pitchFamily="34" charset="0"/>
                <a:cs typeface="Arial" panose="020B0604020202020204" pitchFamily="34" charset="0"/>
              </a:rPr>
              <a:t> distance is a generalization of the Manhattan and Euclidean distances that adds a parameter p called order. </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0423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FC363-5659-20BB-795B-2AD7ADF544B5}"/>
              </a:ext>
            </a:extLst>
          </p:cNvPr>
          <p:cNvSpPr>
            <a:spLocks noGrp="1"/>
          </p:cNvSpPr>
          <p:nvPr>
            <p:ph type="title"/>
          </p:nvPr>
        </p:nvSpPr>
        <p:spPr/>
        <p:txBody>
          <a:bodyPr>
            <a:normAutofit/>
          </a:bodyPr>
          <a:lstStyle/>
          <a:p>
            <a:r>
              <a:rPr lang="en-US" dirty="0" err="1"/>
              <a:t>mINKOWSKI</a:t>
            </a:r>
            <a:r>
              <a:rPr lang="en-US" dirty="0"/>
              <a:t> DISTANCE</a:t>
            </a:r>
          </a:p>
        </p:txBody>
      </p:sp>
      <p:sp>
        <p:nvSpPr>
          <p:cNvPr id="3" name="Content Placeholder 2">
            <a:extLst>
              <a:ext uri="{FF2B5EF4-FFF2-40B4-BE49-F238E27FC236}">
                <a16:creationId xmlns:a16="http://schemas.microsoft.com/office/drawing/2014/main" id="{FB8FDAB3-3731-32CC-F4D1-38C500D8FD08}"/>
              </a:ext>
            </a:extLst>
          </p:cNvPr>
          <p:cNvSpPr>
            <a:spLocks noGrp="1"/>
          </p:cNvSpPr>
          <p:nvPr>
            <p:ph idx="1"/>
          </p:nvPr>
        </p:nvSpPr>
        <p:spPr>
          <a:xfrm>
            <a:off x="631371" y="1861457"/>
            <a:ext cx="10722429" cy="4055563"/>
          </a:xfrm>
          <a:solidFill>
            <a:schemeClr val="accent1">
              <a:lumMod val="20000"/>
              <a:lumOff val="80000"/>
            </a:schemeClr>
          </a:solidFill>
        </p:spPr>
        <p:txBody>
          <a:bodyPr>
            <a:noAutofit/>
          </a:bodyPr>
          <a:lstStyle/>
          <a:p>
            <a:pPr marL="342900" indent="-342900" algn="just">
              <a:buFont typeface="Arial" panose="020B0604020202020204" pitchFamily="34" charset="0"/>
              <a:buChar char="•"/>
            </a:pPr>
            <a:r>
              <a:rPr lang="en-IN" sz="2000" b="0" i="0" dirty="0">
                <a:solidFill>
                  <a:srgbClr val="000000"/>
                </a:solidFill>
                <a:effectLst/>
                <a:latin typeface="Arial" panose="020B0604020202020204" pitchFamily="34" charset="0"/>
                <a:cs typeface="Arial" panose="020B0604020202020204" pitchFamily="34" charset="0"/>
              </a:rPr>
              <a:t>The </a:t>
            </a:r>
            <a:r>
              <a:rPr lang="en-IN" sz="2000" b="0" i="0" dirty="0" err="1">
                <a:solidFill>
                  <a:srgbClr val="000000"/>
                </a:solidFill>
                <a:effectLst/>
                <a:latin typeface="Arial" panose="020B0604020202020204" pitchFamily="34" charset="0"/>
                <a:cs typeface="Arial" panose="020B0604020202020204" pitchFamily="34" charset="0"/>
              </a:rPr>
              <a:t>Minkowski</a:t>
            </a:r>
            <a:r>
              <a:rPr lang="en-IN" sz="2000" b="0" i="0" dirty="0">
                <a:solidFill>
                  <a:srgbClr val="000000"/>
                </a:solidFill>
                <a:effectLst/>
                <a:latin typeface="Arial" panose="020B0604020202020204" pitchFamily="34" charset="0"/>
                <a:cs typeface="Arial" panose="020B0604020202020204" pitchFamily="34" charset="0"/>
              </a:rPr>
              <a:t> distance between two </a:t>
            </a:r>
            <a:r>
              <a:rPr lang="en-IN" sz="2000" b="0" i="0" dirty="0" err="1">
                <a:solidFill>
                  <a:srgbClr val="000000"/>
                </a:solidFill>
                <a:effectLst/>
                <a:latin typeface="Arial" panose="020B0604020202020204" pitchFamily="34" charset="0"/>
                <a:cs typeface="Arial" panose="020B0604020202020204" pitchFamily="34" charset="0"/>
              </a:rPr>
              <a:t>variabes</a:t>
            </a:r>
            <a:r>
              <a:rPr lang="en-IN" sz="2000" b="0" i="0" dirty="0">
                <a:solidFill>
                  <a:srgbClr val="000000"/>
                </a:solidFill>
                <a:effectLst/>
                <a:latin typeface="Arial" panose="020B0604020202020204" pitchFamily="34" charset="0"/>
                <a:cs typeface="Arial" panose="020B0604020202020204" pitchFamily="34" charset="0"/>
              </a:rPr>
              <a:t> </a:t>
            </a:r>
            <a:r>
              <a:rPr lang="en-IN" sz="2000" b="0" i="1" dirty="0">
                <a:solidFill>
                  <a:srgbClr val="000000"/>
                </a:solidFill>
                <a:effectLst/>
                <a:latin typeface="Arial" panose="020B0604020202020204" pitchFamily="34" charset="0"/>
                <a:cs typeface="Arial" panose="020B0604020202020204" pitchFamily="34" charset="0"/>
              </a:rPr>
              <a:t>X</a:t>
            </a:r>
            <a:r>
              <a:rPr lang="en-IN" sz="2000" b="0" i="0" dirty="0">
                <a:solidFill>
                  <a:srgbClr val="000000"/>
                </a:solidFill>
                <a:effectLst/>
                <a:latin typeface="Arial" panose="020B0604020202020204" pitchFamily="34" charset="0"/>
                <a:cs typeface="Arial" panose="020B0604020202020204" pitchFamily="34" charset="0"/>
              </a:rPr>
              <a:t> and </a:t>
            </a:r>
            <a:r>
              <a:rPr lang="en-IN" sz="2000" b="0" i="1" dirty="0">
                <a:solidFill>
                  <a:srgbClr val="000000"/>
                </a:solidFill>
                <a:effectLst/>
                <a:latin typeface="Arial" panose="020B0604020202020204" pitchFamily="34" charset="0"/>
                <a:cs typeface="Arial" panose="020B0604020202020204" pitchFamily="34" charset="0"/>
              </a:rPr>
              <a:t>Y</a:t>
            </a:r>
            <a:r>
              <a:rPr lang="en-IN" sz="2000" b="0" i="0" dirty="0">
                <a:solidFill>
                  <a:srgbClr val="000000"/>
                </a:solidFill>
                <a:effectLst/>
                <a:latin typeface="Arial" panose="020B0604020202020204" pitchFamily="34" charset="0"/>
                <a:cs typeface="Arial" panose="020B0604020202020204" pitchFamily="34" charset="0"/>
              </a:rPr>
              <a:t> is defined as:</a:t>
            </a:r>
          </a:p>
          <a:p>
            <a:pPr marL="342900" indent="-342900" algn="just">
              <a:buFont typeface="Arial" panose="020B0604020202020204" pitchFamily="34" charset="0"/>
              <a:buChar char="•"/>
            </a:pPr>
            <a:endParaRPr lang="en-IN" sz="2000" b="0" dirty="0">
              <a:solidFill>
                <a:srgbClr val="00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2000" b="0" i="0" dirty="0">
              <a:solidFill>
                <a:srgbClr val="000000"/>
              </a:solidFill>
              <a:effectLst/>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2000" b="0" dirty="0">
              <a:solidFill>
                <a:srgbClr val="00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2000" b="0" dirty="0">
              <a:solidFill>
                <a:srgbClr val="000000"/>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sz="2000" b="0" dirty="0">
                <a:solidFill>
                  <a:srgbClr val="000000"/>
                </a:solidFill>
                <a:latin typeface="Arial" panose="020B0604020202020204" pitchFamily="34" charset="0"/>
                <a:cs typeface="Arial" panose="020B0604020202020204" pitchFamily="34" charset="0"/>
              </a:rPr>
              <a:t>The case where p = 1 is equivalent to the Manhattan distance and the case where p = 2 is equivalent to the Euclidean distance.</a:t>
            </a:r>
          </a:p>
          <a:p>
            <a:pPr marL="342900" indent="-342900" algn="just">
              <a:buFont typeface="Arial" panose="020B0604020202020204" pitchFamily="34" charset="0"/>
              <a:buChar char="•"/>
            </a:pPr>
            <a:r>
              <a:rPr lang="en-IN" sz="2000" b="0" dirty="0">
                <a:solidFill>
                  <a:srgbClr val="000000"/>
                </a:solidFill>
                <a:latin typeface="Arial" panose="020B0604020202020204" pitchFamily="34" charset="0"/>
                <a:cs typeface="Arial" panose="020B0604020202020204" pitchFamily="34" charset="0"/>
              </a:rPr>
              <a:t>Although p can be any real value, it is typically set to a value between 1 and 2. </a:t>
            </a:r>
          </a:p>
          <a:p>
            <a:pPr marL="342900" indent="-342900" algn="just">
              <a:buFont typeface="Arial" panose="020B0604020202020204" pitchFamily="34" charset="0"/>
              <a:buChar char="•"/>
            </a:pPr>
            <a:r>
              <a:rPr lang="en-IN" sz="2000" b="0" dirty="0">
                <a:solidFill>
                  <a:srgbClr val="000000"/>
                </a:solidFill>
                <a:latin typeface="Arial" panose="020B0604020202020204" pitchFamily="34" charset="0"/>
                <a:cs typeface="Arial" panose="020B0604020202020204" pitchFamily="34" charset="0"/>
              </a:rPr>
              <a:t>For values of p less than 1, the formula above does not define a valid distance metric since the triangle inequality is not satisfied.</a:t>
            </a:r>
          </a:p>
          <a:p>
            <a:pPr algn="just"/>
            <a:br>
              <a:rPr lang="en-IN" sz="2000" dirty="0">
                <a:latin typeface="Arial" panose="020B0604020202020204" pitchFamily="34" charset="0"/>
                <a:cs typeface="Arial" panose="020B0604020202020204" pitchFamily="34" charset="0"/>
              </a:rPr>
            </a:br>
            <a:endParaRPr lang="en-IN" sz="2000" b="0" i="0" dirty="0">
              <a:solidFill>
                <a:srgbClr val="000000"/>
              </a:solidFill>
              <a:effectLst/>
              <a:latin typeface="Arial" panose="020B0604020202020204" pitchFamily="34" charset="0"/>
              <a:cs typeface="Arial" panose="020B0604020202020204" pitchFamily="34" charset="0"/>
            </a:endParaRPr>
          </a:p>
          <a:p>
            <a:pPr algn="just"/>
            <a:endParaRPr lang="en-US" sz="2000" dirty="0">
              <a:latin typeface="Arial" panose="020B0604020202020204" pitchFamily="34" charset="0"/>
              <a:cs typeface="Arial" panose="020B0604020202020204" pitchFamily="34" charset="0"/>
            </a:endParaRPr>
          </a:p>
        </p:txBody>
      </p:sp>
      <p:pic>
        <p:nvPicPr>
          <p:cNvPr id="6" name="Picture 6" descr="Minkowski Distance">
            <a:extLst>
              <a:ext uri="{FF2B5EF4-FFF2-40B4-BE49-F238E27FC236}">
                <a16:creationId xmlns:a16="http://schemas.microsoft.com/office/drawing/2014/main" id="{36AB576D-5A18-56B3-F9B9-9D7AF36EEB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6707" y="2403034"/>
            <a:ext cx="2711293" cy="1405520"/>
          </a:xfrm>
          <a:prstGeom prst="rect">
            <a:avLst/>
          </a:prstGeom>
          <a:solidFill>
            <a:schemeClr val="bg2">
              <a:lumMod val="90000"/>
            </a:schemeClr>
          </a:solidFill>
        </p:spPr>
      </p:pic>
    </p:spTree>
    <p:extLst>
      <p:ext uri="{BB962C8B-B14F-4D97-AF65-F5344CB8AC3E}">
        <p14:creationId xmlns:p14="http://schemas.microsoft.com/office/powerpoint/2010/main" val="18976739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D0DDB-3E7D-90D6-ECF9-BAFD8AAC8118}"/>
              </a:ext>
            </a:extLst>
          </p:cNvPr>
          <p:cNvSpPr>
            <a:spLocks noGrp="1"/>
          </p:cNvSpPr>
          <p:nvPr>
            <p:ph type="title"/>
          </p:nvPr>
        </p:nvSpPr>
        <p:spPr>
          <a:xfrm>
            <a:off x="715924" y="415935"/>
            <a:ext cx="10333075" cy="791620"/>
          </a:xfrm>
        </p:spPr>
        <p:txBody>
          <a:bodyPr>
            <a:normAutofit fontScale="90000"/>
          </a:bodyPr>
          <a:lstStyle/>
          <a:p>
            <a:r>
              <a:rPr lang="en-US" dirty="0" err="1"/>
              <a:t>mINKOWSKI</a:t>
            </a:r>
            <a:r>
              <a:rPr lang="en-US" dirty="0"/>
              <a:t> DISTANCE</a:t>
            </a:r>
          </a:p>
        </p:txBody>
      </p:sp>
      <p:sp>
        <p:nvSpPr>
          <p:cNvPr id="3" name="Content Placeholder 2">
            <a:extLst>
              <a:ext uri="{FF2B5EF4-FFF2-40B4-BE49-F238E27FC236}">
                <a16:creationId xmlns:a16="http://schemas.microsoft.com/office/drawing/2014/main" id="{EE8C10D0-C2A2-E3F8-8D6F-3BC14320C9A4}"/>
              </a:ext>
            </a:extLst>
          </p:cNvPr>
          <p:cNvSpPr>
            <a:spLocks noGrp="1"/>
          </p:cNvSpPr>
          <p:nvPr>
            <p:ph idx="1"/>
          </p:nvPr>
        </p:nvSpPr>
        <p:spPr>
          <a:xfrm>
            <a:off x="617954" y="1207555"/>
            <a:ext cx="11203931" cy="5040845"/>
          </a:xfrm>
          <a:solidFill>
            <a:schemeClr val="accent1">
              <a:lumMod val="20000"/>
              <a:lumOff val="80000"/>
            </a:schemeClr>
          </a:solidFill>
        </p:spPr>
        <p:txBody>
          <a:bodyPr>
            <a:noAutofit/>
          </a:bodyPr>
          <a:lstStyle/>
          <a:p>
            <a:pPr algn="l"/>
            <a:r>
              <a:rPr lang="en-IN" sz="2000" b="0" i="0" dirty="0">
                <a:effectLst/>
                <a:latin typeface="Arial" panose="020B0604020202020204" pitchFamily="34" charset="0"/>
                <a:cs typeface="Arial" panose="020B0604020202020204" pitchFamily="34" charset="0"/>
              </a:rPr>
              <a:t>Mathematically:</a:t>
            </a:r>
          </a:p>
          <a:p>
            <a:pPr algn="l"/>
            <a:r>
              <a:rPr lang="en-IN" sz="2000" b="0" i="0" dirty="0">
                <a:effectLst/>
                <a:latin typeface="Arial" panose="020B0604020202020204" pitchFamily="34" charset="0"/>
                <a:cs typeface="Arial" panose="020B0604020202020204" pitchFamily="34" charset="0"/>
              </a:rPr>
              <a:t>Given two points p and q with coordinates (p</a:t>
            </a:r>
            <a:r>
              <a:rPr lang="en-IN" sz="2000" b="0" i="0" baseline="-25000" dirty="0">
                <a:effectLst/>
                <a:latin typeface="Arial" panose="020B0604020202020204" pitchFamily="34" charset="0"/>
                <a:cs typeface="Arial" panose="020B0604020202020204" pitchFamily="34" charset="0"/>
              </a:rPr>
              <a:t>1</a:t>
            </a:r>
            <a:r>
              <a:rPr lang="en-IN" sz="2000" b="0" i="0" dirty="0">
                <a:effectLst/>
                <a:latin typeface="Arial" panose="020B0604020202020204" pitchFamily="34" charset="0"/>
                <a:cs typeface="Arial" panose="020B0604020202020204" pitchFamily="34" charset="0"/>
              </a:rPr>
              <a:t>, p</a:t>
            </a:r>
            <a:r>
              <a:rPr lang="en-IN" sz="2000" b="0" i="0" baseline="-25000" dirty="0">
                <a:effectLst/>
                <a:latin typeface="Arial" panose="020B0604020202020204" pitchFamily="34" charset="0"/>
                <a:cs typeface="Arial" panose="020B0604020202020204" pitchFamily="34" charset="0"/>
              </a:rPr>
              <a:t>2</a:t>
            </a:r>
            <a:r>
              <a:rPr lang="en-IN" sz="2000" b="0" i="0" dirty="0">
                <a:effectLst/>
                <a:latin typeface="Arial" panose="020B0604020202020204" pitchFamily="34" charset="0"/>
                <a:cs typeface="Arial" panose="020B0604020202020204" pitchFamily="34" charset="0"/>
              </a:rPr>
              <a:t>, … , </a:t>
            </a:r>
            <a:r>
              <a:rPr lang="en-IN" sz="2000" b="0" i="0" dirty="0" err="1">
                <a:effectLst/>
                <a:latin typeface="Arial" panose="020B0604020202020204" pitchFamily="34" charset="0"/>
                <a:cs typeface="Arial" panose="020B0604020202020204" pitchFamily="34" charset="0"/>
              </a:rPr>
              <a:t>p</a:t>
            </a:r>
            <a:r>
              <a:rPr lang="en-IN" sz="2000" b="0" i="0" baseline="-25000" dirty="0" err="1">
                <a:effectLst/>
                <a:latin typeface="Arial" panose="020B0604020202020204" pitchFamily="34" charset="0"/>
                <a:cs typeface="Arial" panose="020B0604020202020204" pitchFamily="34" charset="0"/>
              </a:rPr>
              <a:t>n</a:t>
            </a:r>
            <a:r>
              <a:rPr lang="en-IN" sz="2000" b="0" i="0" dirty="0">
                <a:effectLst/>
                <a:latin typeface="Arial" panose="020B0604020202020204" pitchFamily="34" charset="0"/>
                <a:cs typeface="Arial" panose="020B0604020202020204" pitchFamily="34" charset="0"/>
              </a:rPr>
              <a:t>) and (q</a:t>
            </a:r>
            <a:r>
              <a:rPr lang="en-IN" sz="2000" b="0" i="0" baseline="-25000" dirty="0">
                <a:effectLst/>
                <a:latin typeface="Arial" panose="020B0604020202020204" pitchFamily="34" charset="0"/>
                <a:cs typeface="Arial" panose="020B0604020202020204" pitchFamily="34" charset="0"/>
              </a:rPr>
              <a:t>1</a:t>
            </a:r>
            <a:r>
              <a:rPr lang="en-IN" sz="2000" b="0" i="0" dirty="0">
                <a:effectLst/>
                <a:latin typeface="Arial" panose="020B0604020202020204" pitchFamily="34" charset="0"/>
                <a:cs typeface="Arial" panose="020B0604020202020204" pitchFamily="34" charset="0"/>
              </a:rPr>
              <a:t>, q</a:t>
            </a:r>
            <a:r>
              <a:rPr lang="en-IN" sz="2000" b="0" i="0" baseline="-25000" dirty="0">
                <a:effectLst/>
                <a:latin typeface="Arial" panose="020B0604020202020204" pitchFamily="34" charset="0"/>
                <a:cs typeface="Arial" panose="020B0604020202020204" pitchFamily="34" charset="0"/>
              </a:rPr>
              <a:t>2</a:t>
            </a:r>
            <a:r>
              <a:rPr lang="en-IN" sz="2000" b="0" i="0" dirty="0">
                <a:effectLst/>
                <a:latin typeface="Arial" panose="020B0604020202020204" pitchFamily="34" charset="0"/>
                <a:cs typeface="Arial" panose="020B0604020202020204" pitchFamily="34" charset="0"/>
              </a:rPr>
              <a:t>, … , </a:t>
            </a:r>
            <a:r>
              <a:rPr lang="en-IN" sz="2000" b="0" i="0" dirty="0" err="1">
                <a:effectLst/>
                <a:latin typeface="Arial" panose="020B0604020202020204" pitchFamily="34" charset="0"/>
                <a:cs typeface="Arial" panose="020B0604020202020204" pitchFamily="34" charset="0"/>
              </a:rPr>
              <a:t>q</a:t>
            </a:r>
            <a:r>
              <a:rPr lang="en-IN" sz="2000" b="0" i="0" baseline="-25000" dirty="0" err="1">
                <a:effectLst/>
                <a:latin typeface="Arial" panose="020B0604020202020204" pitchFamily="34" charset="0"/>
                <a:cs typeface="Arial" panose="020B0604020202020204" pitchFamily="34" charset="0"/>
              </a:rPr>
              <a:t>n</a:t>
            </a:r>
            <a:r>
              <a:rPr lang="en-IN" sz="2000" b="0" i="0" dirty="0">
                <a:effectLst/>
                <a:latin typeface="Arial" panose="020B0604020202020204" pitchFamily="34" charset="0"/>
                <a:cs typeface="Arial" panose="020B0604020202020204" pitchFamily="34" charset="0"/>
              </a:rPr>
              <a:t>) and an order p, the </a:t>
            </a:r>
            <a:r>
              <a:rPr lang="en-IN" sz="2000" b="0" i="0" dirty="0" err="1">
                <a:effectLst/>
                <a:latin typeface="Arial" panose="020B0604020202020204" pitchFamily="34" charset="0"/>
                <a:cs typeface="Arial" panose="020B0604020202020204" pitchFamily="34" charset="0"/>
              </a:rPr>
              <a:t>Minkowski</a:t>
            </a:r>
            <a:r>
              <a:rPr lang="en-IN" sz="2000" b="0" i="0" dirty="0">
                <a:effectLst/>
                <a:latin typeface="Arial" panose="020B0604020202020204" pitchFamily="34" charset="0"/>
                <a:cs typeface="Arial" panose="020B0604020202020204" pitchFamily="34" charset="0"/>
              </a:rPr>
              <a:t> distance between both vectors are defined as:</a:t>
            </a:r>
          </a:p>
          <a:p>
            <a:pPr algn="l"/>
            <a:r>
              <a:rPr lang="en-IN" sz="2000" b="0" i="0" dirty="0">
                <a:effectLst/>
                <a:latin typeface="Arial" panose="020B0604020202020204" pitchFamily="34" charset="0"/>
                <a:cs typeface="Arial" panose="020B0604020202020204" pitchFamily="34" charset="0"/>
              </a:rPr>
              <a:t>Where |x| represents the norm of vector x.</a:t>
            </a:r>
          </a:p>
          <a:p>
            <a:pPr algn="l"/>
            <a:r>
              <a:rPr lang="en-IN" sz="2000" b="0" i="0" dirty="0">
                <a:effectLst/>
                <a:latin typeface="Arial" panose="020B0604020202020204" pitchFamily="34" charset="0"/>
                <a:cs typeface="Arial" panose="020B0604020202020204" pitchFamily="34" charset="0"/>
              </a:rPr>
              <a:t>Properties:</a:t>
            </a:r>
          </a:p>
          <a:p>
            <a:pPr algn="l">
              <a:buFont typeface="+mj-lt"/>
              <a:buAutoNum type="arabicPeriod"/>
            </a:pPr>
            <a:r>
              <a:rPr lang="en-IN" sz="2000" b="0" i="0" dirty="0">
                <a:effectLst/>
                <a:latin typeface="Arial" panose="020B0604020202020204" pitchFamily="34" charset="0"/>
                <a:cs typeface="Arial" panose="020B0604020202020204" pitchFamily="34" charset="0"/>
              </a:rPr>
              <a:t>Positivity                :    d(</a:t>
            </a:r>
            <a:r>
              <a:rPr lang="en-IN" sz="2000" b="0" i="0" dirty="0" err="1">
                <a:effectLst/>
                <a:latin typeface="Arial" panose="020B0604020202020204" pitchFamily="34" charset="0"/>
                <a:cs typeface="Arial" panose="020B0604020202020204" pitchFamily="34" charset="0"/>
              </a:rPr>
              <a:t>p,q</a:t>
            </a:r>
            <a:r>
              <a:rPr lang="en-IN" sz="2000" b="0" i="0" dirty="0">
                <a:effectLst/>
                <a:latin typeface="Arial" panose="020B0604020202020204" pitchFamily="34" charset="0"/>
                <a:cs typeface="Arial" panose="020B0604020202020204" pitchFamily="34" charset="0"/>
              </a:rPr>
              <a:t>) &gt; 0 if p ≠q and d(</a:t>
            </a:r>
            <a:r>
              <a:rPr lang="en-IN" sz="2000" b="0" i="0" dirty="0" err="1">
                <a:effectLst/>
                <a:latin typeface="Arial" panose="020B0604020202020204" pitchFamily="34" charset="0"/>
                <a:cs typeface="Arial" panose="020B0604020202020204" pitchFamily="34" charset="0"/>
              </a:rPr>
              <a:t>p,p</a:t>
            </a:r>
            <a:r>
              <a:rPr lang="en-IN" sz="2000" b="0" i="0" dirty="0">
                <a:effectLst/>
                <a:latin typeface="Arial" panose="020B0604020202020204" pitchFamily="34" charset="0"/>
                <a:cs typeface="Arial" panose="020B0604020202020204" pitchFamily="34" charset="0"/>
              </a:rPr>
              <a:t>) = 0.</a:t>
            </a:r>
          </a:p>
          <a:p>
            <a:pPr algn="l">
              <a:buFont typeface="+mj-lt"/>
              <a:buAutoNum type="arabicPeriod" startAt="2"/>
            </a:pPr>
            <a:r>
              <a:rPr lang="en-IN" sz="2000" b="0" i="0" dirty="0">
                <a:effectLst/>
                <a:latin typeface="Arial" panose="020B0604020202020204" pitchFamily="34" charset="0"/>
                <a:cs typeface="Arial" panose="020B0604020202020204" pitchFamily="34" charset="0"/>
              </a:rPr>
              <a:t>Symmetry              :   d(</a:t>
            </a:r>
            <a:r>
              <a:rPr lang="en-IN" sz="2000" b="0" i="0" dirty="0" err="1">
                <a:effectLst/>
                <a:latin typeface="Arial" panose="020B0604020202020204" pitchFamily="34" charset="0"/>
                <a:cs typeface="Arial" panose="020B0604020202020204" pitchFamily="34" charset="0"/>
              </a:rPr>
              <a:t>p,q</a:t>
            </a:r>
            <a:r>
              <a:rPr lang="en-IN" sz="2000" b="0" i="0" dirty="0">
                <a:effectLst/>
                <a:latin typeface="Arial" panose="020B0604020202020204" pitchFamily="34" charset="0"/>
                <a:cs typeface="Arial" panose="020B0604020202020204" pitchFamily="34" charset="0"/>
              </a:rPr>
              <a:t>) = d(</a:t>
            </a:r>
            <a:r>
              <a:rPr lang="en-IN" sz="2000" b="0" i="0" dirty="0" err="1">
                <a:effectLst/>
                <a:latin typeface="Arial" panose="020B0604020202020204" pitchFamily="34" charset="0"/>
                <a:cs typeface="Arial" panose="020B0604020202020204" pitchFamily="34" charset="0"/>
              </a:rPr>
              <a:t>q,p</a:t>
            </a:r>
            <a:r>
              <a:rPr lang="en-IN" sz="2000" b="0" i="0" dirty="0">
                <a:effectLst/>
                <a:latin typeface="Arial" panose="020B0604020202020204" pitchFamily="34" charset="0"/>
                <a:cs typeface="Arial" panose="020B0604020202020204" pitchFamily="34" charset="0"/>
              </a:rPr>
              <a:t>).</a:t>
            </a:r>
          </a:p>
          <a:p>
            <a:pPr algn="l">
              <a:buFont typeface="+mj-lt"/>
              <a:buAutoNum type="arabicPeriod" startAt="3"/>
            </a:pPr>
            <a:r>
              <a:rPr lang="en-IN" sz="2000" b="0" i="0" dirty="0">
                <a:effectLst/>
                <a:latin typeface="Arial" panose="020B0604020202020204" pitchFamily="34" charset="0"/>
                <a:cs typeface="Arial" panose="020B0604020202020204" pitchFamily="34" charset="0"/>
              </a:rPr>
              <a:t>Triangle inequality :   d(</a:t>
            </a:r>
            <a:r>
              <a:rPr lang="en-IN" sz="2000" b="0" i="0" dirty="0" err="1">
                <a:effectLst/>
                <a:latin typeface="Arial" panose="020B0604020202020204" pitchFamily="34" charset="0"/>
                <a:cs typeface="Arial" panose="020B0604020202020204" pitchFamily="34" charset="0"/>
              </a:rPr>
              <a:t>p,q</a:t>
            </a:r>
            <a:r>
              <a:rPr lang="en-IN" sz="2000" b="0" i="0" dirty="0">
                <a:effectLst/>
                <a:latin typeface="Arial" panose="020B0604020202020204" pitchFamily="34" charset="0"/>
                <a:cs typeface="Arial" panose="020B0604020202020204" pitchFamily="34" charset="0"/>
              </a:rPr>
              <a:t>) ≤ d(</a:t>
            </a:r>
            <a:r>
              <a:rPr lang="en-IN" sz="2000" b="0" i="0" dirty="0" err="1">
                <a:effectLst/>
                <a:latin typeface="Arial" panose="020B0604020202020204" pitchFamily="34" charset="0"/>
                <a:cs typeface="Arial" panose="020B0604020202020204" pitchFamily="34" charset="0"/>
              </a:rPr>
              <a:t>p,r</a:t>
            </a:r>
            <a:r>
              <a:rPr lang="en-IN" sz="2000" b="0" i="0" dirty="0">
                <a:effectLst/>
                <a:latin typeface="Arial" panose="020B0604020202020204" pitchFamily="34" charset="0"/>
                <a:cs typeface="Arial" panose="020B0604020202020204" pitchFamily="34" charset="0"/>
              </a:rPr>
              <a:t>) + d(</a:t>
            </a:r>
            <a:r>
              <a:rPr lang="en-IN" sz="2000" b="0" i="0" dirty="0" err="1">
                <a:effectLst/>
                <a:latin typeface="Arial" panose="020B0604020202020204" pitchFamily="34" charset="0"/>
                <a:cs typeface="Arial" panose="020B0604020202020204" pitchFamily="34" charset="0"/>
              </a:rPr>
              <a:t>r,q</a:t>
            </a:r>
            <a:r>
              <a:rPr lang="en-IN" sz="2000" b="0" i="0" dirty="0">
                <a:effectLst/>
                <a:latin typeface="Arial" panose="020B0604020202020204" pitchFamily="34" charset="0"/>
                <a:cs typeface="Arial" panose="020B0604020202020204" pitchFamily="34" charset="0"/>
              </a:rPr>
              <a:t>).</a:t>
            </a:r>
          </a:p>
          <a:p>
            <a:pPr algn="l"/>
            <a:endParaRPr lang="en-IN" sz="2000" b="0" i="0" dirty="0">
              <a:effectLst/>
              <a:latin typeface="Arial" panose="020B0604020202020204" pitchFamily="34" charset="0"/>
              <a:cs typeface="Arial" panose="020B0604020202020204" pitchFamily="34" charset="0"/>
            </a:endParaRPr>
          </a:p>
          <a:p>
            <a:pPr algn="l"/>
            <a:r>
              <a:rPr lang="en-IN" sz="2000" b="0" i="0" dirty="0">
                <a:effectLst/>
                <a:latin typeface="Arial" panose="020B0604020202020204" pitchFamily="34" charset="0"/>
                <a:cs typeface="Arial" panose="020B0604020202020204" pitchFamily="34" charset="0"/>
              </a:rPr>
              <a:t>A distance that satisfies these properties is a metric. </a:t>
            </a:r>
          </a:p>
          <a:p>
            <a:pPr algn="l"/>
            <a:r>
              <a:rPr lang="en-IN" sz="2000" b="0" i="0" dirty="0">
                <a:effectLst/>
                <a:latin typeface="Arial" panose="020B0604020202020204" pitchFamily="34" charset="0"/>
                <a:cs typeface="Arial" panose="020B0604020202020204" pitchFamily="34" charset="0"/>
              </a:rPr>
              <a:t>Thus, the </a:t>
            </a:r>
            <a:r>
              <a:rPr lang="en-IN" sz="2000" b="0" i="0" dirty="0" err="1">
                <a:effectLst/>
                <a:latin typeface="Arial" panose="020B0604020202020204" pitchFamily="34" charset="0"/>
                <a:cs typeface="Arial" panose="020B0604020202020204" pitchFamily="34" charset="0"/>
              </a:rPr>
              <a:t>Minkowski</a:t>
            </a:r>
            <a:r>
              <a:rPr lang="en-IN" sz="2000" b="0" i="0" dirty="0">
                <a:effectLst/>
                <a:latin typeface="Arial" panose="020B0604020202020204" pitchFamily="34" charset="0"/>
                <a:cs typeface="Arial" panose="020B0604020202020204" pitchFamily="34" charset="0"/>
              </a:rPr>
              <a:t> distance is a metric for n ≥ 1, but not when n &lt;1 because the triangle inequality is not valid in this case.</a:t>
            </a:r>
          </a:p>
          <a:p>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69441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7B74E81-276A-4BF8-9D74-BF6C44B2E4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lourful pins linked with threads">
            <a:extLst>
              <a:ext uri="{FF2B5EF4-FFF2-40B4-BE49-F238E27FC236}">
                <a16:creationId xmlns:a16="http://schemas.microsoft.com/office/drawing/2014/main" id="{BC730058-96E6-2EAE-6284-63BB18B46123}"/>
              </a:ext>
            </a:extLst>
          </p:cNvPr>
          <p:cNvPicPr>
            <a:picLocks noChangeAspect="1"/>
          </p:cNvPicPr>
          <p:nvPr/>
        </p:nvPicPr>
        <p:blipFill rotWithShape="1">
          <a:blip r:embed="rId2"/>
          <a:srcRect t="942" b="14472"/>
          <a:stretch/>
        </p:blipFill>
        <p:spPr>
          <a:xfrm>
            <a:off x="0" y="48975"/>
            <a:ext cx="12191981" cy="6857990"/>
          </a:xfrm>
          <a:prstGeom prst="rect">
            <a:avLst/>
          </a:prstGeom>
        </p:spPr>
      </p:pic>
      <p:sp>
        <p:nvSpPr>
          <p:cNvPr id="11" name="Freeform: Shape 10">
            <a:extLst>
              <a:ext uri="{FF2B5EF4-FFF2-40B4-BE49-F238E27FC236}">
                <a16:creationId xmlns:a16="http://schemas.microsoft.com/office/drawing/2014/main" id="{19C537B0-73BE-41E7-8BD7-CC603DD2BE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1470" y="1689814"/>
            <a:ext cx="6140530" cy="4647338"/>
          </a:xfrm>
          <a:custGeom>
            <a:avLst/>
            <a:gdLst>
              <a:gd name="connsiteX0" fmla="*/ 3354001 w 6140530"/>
              <a:gd name="connsiteY0" fmla="*/ 1219 h 4626714"/>
              <a:gd name="connsiteX1" fmla="*/ 4854691 w 6140530"/>
              <a:gd name="connsiteY1" fmla="*/ 125683 h 4626714"/>
              <a:gd name="connsiteX2" fmla="*/ 6093602 w 6140530"/>
              <a:gd name="connsiteY2" fmla="*/ 1013600 h 4626714"/>
              <a:gd name="connsiteX3" fmla="*/ 6140530 w 6140530"/>
              <a:gd name="connsiteY3" fmla="*/ 1110875 h 4626714"/>
              <a:gd name="connsiteX4" fmla="*/ 6140530 w 6140530"/>
              <a:gd name="connsiteY4" fmla="*/ 3914197 h 4626714"/>
              <a:gd name="connsiteX5" fmla="*/ 6123285 w 6140530"/>
              <a:gd name="connsiteY5" fmla="*/ 3940855 h 4626714"/>
              <a:gd name="connsiteX6" fmla="*/ 6022119 w 6140530"/>
              <a:gd name="connsiteY6" fmla="*/ 4052713 h 4626714"/>
              <a:gd name="connsiteX7" fmla="*/ 2791676 w 6140530"/>
              <a:gd name="connsiteY7" fmla="*/ 4623624 h 4626714"/>
              <a:gd name="connsiteX8" fmla="*/ 0 w 6140530"/>
              <a:gd name="connsiteY8" fmla="*/ 4180103 h 4626714"/>
              <a:gd name="connsiteX9" fmla="*/ 486444 w 6140530"/>
              <a:gd name="connsiteY9" fmla="*/ 3598665 h 4626714"/>
              <a:gd name="connsiteX10" fmla="*/ 701119 w 6140530"/>
              <a:gd name="connsiteY10" fmla="*/ 1679227 h 4626714"/>
              <a:gd name="connsiteX11" fmla="*/ 3354001 w 6140530"/>
              <a:gd name="connsiteY11" fmla="*/ 1219 h 4626714"/>
              <a:gd name="connsiteX0" fmla="*/ 3354001 w 6140530"/>
              <a:gd name="connsiteY0" fmla="*/ 1219 h 4647338"/>
              <a:gd name="connsiteX1" fmla="*/ 4854691 w 6140530"/>
              <a:gd name="connsiteY1" fmla="*/ 125683 h 4647338"/>
              <a:gd name="connsiteX2" fmla="*/ 6093602 w 6140530"/>
              <a:gd name="connsiteY2" fmla="*/ 1013600 h 4647338"/>
              <a:gd name="connsiteX3" fmla="*/ 6140530 w 6140530"/>
              <a:gd name="connsiteY3" fmla="*/ 1110875 h 4647338"/>
              <a:gd name="connsiteX4" fmla="*/ 6140530 w 6140530"/>
              <a:gd name="connsiteY4" fmla="*/ 3914197 h 4647338"/>
              <a:gd name="connsiteX5" fmla="*/ 6123285 w 6140530"/>
              <a:gd name="connsiteY5" fmla="*/ 3940855 h 4647338"/>
              <a:gd name="connsiteX6" fmla="*/ 6022119 w 6140530"/>
              <a:gd name="connsiteY6" fmla="*/ 4052713 h 4647338"/>
              <a:gd name="connsiteX7" fmla="*/ 2791676 w 6140530"/>
              <a:gd name="connsiteY7" fmla="*/ 4623624 h 4647338"/>
              <a:gd name="connsiteX8" fmla="*/ 0 w 6140530"/>
              <a:gd name="connsiteY8" fmla="*/ 4180103 h 4647338"/>
              <a:gd name="connsiteX9" fmla="*/ 486444 w 6140530"/>
              <a:gd name="connsiteY9" fmla="*/ 3598665 h 4647338"/>
              <a:gd name="connsiteX10" fmla="*/ 701119 w 6140530"/>
              <a:gd name="connsiteY10" fmla="*/ 1679227 h 4647338"/>
              <a:gd name="connsiteX11" fmla="*/ 3354001 w 6140530"/>
              <a:gd name="connsiteY11" fmla="*/ 1219 h 4647338"/>
              <a:gd name="connsiteX0" fmla="*/ 3354001 w 6140530"/>
              <a:gd name="connsiteY0" fmla="*/ 1219 h 4647338"/>
              <a:gd name="connsiteX1" fmla="*/ 4854691 w 6140530"/>
              <a:gd name="connsiteY1" fmla="*/ 125683 h 4647338"/>
              <a:gd name="connsiteX2" fmla="*/ 6093602 w 6140530"/>
              <a:gd name="connsiteY2" fmla="*/ 1013600 h 4647338"/>
              <a:gd name="connsiteX3" fmla="*/ 6140530 w 6140530"/>
              <a:gd name="connsiteY3" fmla="*/ 1110875 h 4647338"/>
              <a:gd name="connsiteX4" fmla="*/ 6140530 w 6140530"/>
              <a:gd name="connsiteY4" fmla="*/ 3914197 h 4647338"/>
              <a:gd name="connsiteX5" fmla="*/ 6123285 w 6140530"/>
              <a:gd name="connsiteY5" fmla="*/ 3940855 h 4647338"/>
              <a:gd name="connsiteX6" fmla="*/ 6022119 w 6140530"/>
              <a:gd name="connsiteY6" fmla="*/ 4052713 h 4647338"/>
              <a:gd name="connsiteX7" fmla="*/ 2791676 w 6140530"/>
              <a:gd name="connsiteY7" fmla="*/ 4623624 h 4647338"/>
              <a:gd name="connsiteX8" fmla="*/ 0 w 6140530"/>
              <a:gd name="connsiteY8" fmla="*/ 4180103 h 4647338"/>
              <a:gd name="connsiteX9" fmla="*/ 486444 w 6140530"/>
              <a:gd name="connsiteY9" fmla="*/ 3598665 h 4647338"/>
              <a:gd name="connsiteX10" fmla="*/ 701119 w 6140530"/>
              <a:gd name="connsiteY10" fmla="*/ 1679227 h 4647338"/>
              <a:gd name="connsiteX11" fmla="*/ 3354001 w 6140530"/>
              <a:gd name="connsiteY11" fmla="*/ 1219 h 464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40530" h="4647338">
                <a:moveTo>
                  <a:pt x="3354001" y="1219"/>
                </a:moveTo>
                <a:cubicBezTo>
                  <a:pt x="4004435" y="-11736"/>
                  <a:pt x="4587960" y="81931"/>
                  <a:pt x="4854691" y="125683"/>
                </a:cubicBezTo>
                <a:cubicBezTo>
                  <a:pt x="5569674" y="248878"/>
                  <a:pt x="5884365" y="614355"/>
                  <a:pt x="6093602" y="1013600"/>
                </a:cubicBezTo>
                <a:lnTo>
                  <a:pt x="6140530" y="1110875"/>
                </a:lnTo>
                <a:lnTo>
                  <a:pt x="6140530" y="3914197"/>
                </a:lnTo>
                <a:lnTo>
                  <a:pt x="6123285" y="3940855"/>
                </a:lnTo>
                <a:cubicBezTo>
                  <a:pt x="6092119" y="3981849"/>
                  <a:pt x="6058441" y="4019304"/>
                  <a:pt x="6022119" y="4052713"/>
                </a:cubicBezTo>
                <a:cubicBezTo>
                  <a:pt x="5440967" y="4587251"/>
                  <a:pt x="4022382" y="4706012"/>
                  <a:pt x="2791676" y="4623624"/>
                </a:cubicBezTo>
                <a:cubicBezTo>
                  <a:pt x="1788243" y="4556450"/>
                  <a:pt x="990667" y="4345015"/>
                  <a:pt x="0" y="4180103"/>
                </a:cubicBezTo>
                <a:cubicBezTo>
                  <a:pt x="0" y="4180103"/>
                  <a:pt x="445100" y="4042167"/>
                  <a:pt x="486444" y="3598665"/>
                </a:cubicBezTo>
                <a:cubicBezTo>
                  <a:pt x="526106" y="3207312"/>
                  <a:pt x="513958" y="2340421"/>
                  <a:pt x="701119" y="1679227"/>
                </a:cubicBezTo>
                <a:cubicBezTo>
                  <a:pt x="1000026" y="340576"/>
                  <a:pt x="2269944" y="22811"/>
                  <a:pt x="3354001" y="121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5757CFF1-20F6-4EF6-83FA-264F652F4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47219">
            <a:off x="6227678" y="1604682"/>
            <a:ext cx="6095974" cy="4725794"/>
          </a:xfrm>
          <a:custGeom>
            <a:avLst/>
            <a:gdLst>
              <a:gd name="connsiteX0" fmla="*/ -39 w 914430"/>
              <a:gd name="connsiteY0" fmla="*/ 747812 h 753584"/>
              <a:gd name="connsiteX1" fmla="*/ 400011 w 914430"/>
              <a:gd name="connsiteY1" fmla="*/ 737144 h 753584"/>
              <a:gd name="connsiteX2" fmla="*/ 891787 w 914430"/>
              <a:gd name="connsiteY2" fmla="*/ 487303 h 753584"/>
              <a:gd name="connsiteX3" fmla="*/ 665854 w 914430"/>
              <a:gd name="connsiteY3" fmla="*/ 3528 h 753584"/>
              <a:gd name="connsiteX4" fmla="*/ 136835 w 914430"/>
              <a:gd name="connsiteY4" fmla="*/ 319854 h 753584"/>
              <a:gd name="connsiteX5" fmla="*/ 134168 w 914430"/>
              <a:gd name="connsiteY5" fmla="*/ 630845 h 753584"/>
              <a:gd name="connsiteX6" fmla="*/ -39 w 914430"/>
              <a:gd name="connsiteY6" fmla="*/ 747812 h 753584"/>
              <a:gd name="connsiteX0" fmla="*/ 0 w 855235"/>
              <a:gd name="connsiteY0" fmla="*/ 741453 h 759943"/>
              <a:gd name="connsiteX1" fmla="*/ 340855 w 855235"/>
              <a:gd name="connsiteY1" fmla="*/ 737153 h 759943"/>
              <a:gd name="connsiteX2" fmla="*/ 832631 w 855235"/>
              <a:gd name="connsiteY2" fmla="*/ 487312 h 759943"/>
              <a:gd name="connsiteX3" fmla="*/ 606698 w 855235"/>
              <a:gd name="connsiteY3" fmla="*/ 3537 h 759943"/>
              <a:gd name="connsiteX4" fmla="*/ 77679 w 855235"/>
              <a:gd name="connsiteY4" fmla="*/ 319863 h 759943"/>
              <a:gd name="connsiteX5" fmla="*/ 75012 w 855235"/>
              <a:gd name="connsiteY5" fmla="*/ 630854 h 759943"/>
              <a:gd name="connsiteX6" fmla="*/ 0 w 855235"/>
              <a:gd name="connsiteY6" fmla="*/ 741453 h 759943"/>
              <a:gd name="connsiteX0" fmla="*/ 0 w 850882"/>
              <a:gd name="connsiteY0" fmla="*/ 741453 h 766485"/>
              <a:gd name="connsiteX1" fmla="*/ 348748 w 850882"/>
              <a:gd name="connsiteY1" fmla="*/ 746704 h 766485"/>
              <a:gd name="connsiteX2" fmla="*/ 832631 w 850882"/>
              <a:gd name="connsiteY2" fmla="*/ 487312 h 766485"/>
              <a:gd name="connsiteX3" fmla="*/ 606698 w 850882"/>
              <a:gd name="connsiteY3" fmla="*/ 3537 h 766485"/>
              <a:gd name="connsiteX4" fmla="*/ 77679 w 850882"/>
              <a:gd name="connsiteY4" fmla="*/ 319863 h 766485"/>
              <a:gd name="connsiteX5" fmla="*/ 75012 w 850882"/>
              <a:gd name="connsiteY5" fmla="*/ 630854 h 766485"/>
              <a:gd name="connsiteX6" fmla="*/ 0 w 850882"/>
              <a:gd name="connsiteY6" fmla="*/ 741453 h 766485"/>
              <a:gd name="connsiteX0" fmla="*/ 0 w 850882"/>
              <a:gd name="connsiteY0" fmla="*/ 741453 h 764365"/>
              <a:gd name="connsiteX1" fmla="*/ 348748 w 850882"/>
              <a:gd name="connsiteY1" fmla="*/ 746704 h 764365"/>
              <a:gd name="connsiteX2" fmla="*/ 832631 w 850882"/>
              <a:gd name="connsiteY2" fmla="*/ 487312 h 764365"/>
              <a:gd name="connsiteX3" fmla="*/ 606698 w 850882"/>
              <a:gd name="connsiteY3" fmla="*/ 3537 h 764365"/>
              <a:gd name="connsiteX4" fmla="*/ 77679 w 850882"/>
              <a:gd name="connsiteY4" fmla="*/ 319863 h 764365"/>
              <a:gd name="connsiteX5" fmla="*/ 75012 w 850882"/>
              <a:gd name="connsiteY5" fmla="*/ 630854 h 764365"/>
              <a:gd name="connsiteX6" fmla="*/ 0 w 850882"/>
              <a:gd name="connsiteY6" fmla="*/ 741453 h 764365"/>
              <a:gd name="connsiteX0" fmla="*/ 0 w 832466"/>
              <a:gd name="connsiteY0" fmla="*/ 731902 h 763437"/>
              <a:gd name="connsiteX1" fmla="*/ 330332 w 832466"/>
              <a:gd name="connsiteY1" fmla="*/ 746704 h 763437"/>
              <a:gd name="connsiteX2" fmla="*/ 814215 w 832466"/>
              <a:gd name="connsiteY2" fmla="*/ 487312 h 763437"/>
              <a:gd name="connsiteX3" fmla="*/ 588282 w 832466"/>
              <a:gd name="connsiteY3" fmla="*/ 3537 h 763437"/>
              <a:gd name="connsiteX4" fmla="*/ 59263 w 832466"/>
              <a:gd name="connsiteY4" fmla="*/ 319863 h 763437"/>
              <a:gd name="connsiteX5" fmla="*/ 56596 w 832466"/>
              <a:gd name="connsiteY5" fmla="*/ 630854 h 763437"/>
              <a:gd name="connsiteX6" fmla="*/ 0 w 832466"/>
              <a:gd name="connsiteY6" fmla="*/ 731902 h 763437"/>
              <a:gd name="connsiteX0" fmla="*/ 0 w 831373"/>
              <a:gd name="connsiteY0" fmla="*/ 731902 h 763086"/>
              <a:gd name="connsiteX1" fmla="*/ 330332 w 831373"/>
              <a:gd name="connsiteY1" fmla="*/ 746704 h 763086"/>
              <a:gd name="connsiteX2" fmla="*/ 812900 w 831373"/>
              <a:gd name="connsiteY2" fmla="*/ 492088 h 763086"/>
              <a:gd name="connsiteX3" fmla="*/ 588282 w 831373"/>
              <a:gd name="connsiteY3" fmla="*/ 3537 h 763086"/>
              <a:gd name="connsiteX4" fmla="*/ 59263 w 831373"/>
              <a:gd name="connsiteY4" fmla="*/ 319863 h 763086"/>
              <a:gd name="connsiteX5" fmla="*/ 56596 w 831373"/>
              <a:gd name="connsiteY5" fmla="*/ 630854 h 763086"/>
              <a:gd name="connsiteX6" fmla="*/ 0 w 831373"/>
              <a:gd name="connsiteY6" fmla="*/ 731902 h 763086"/>
              <a:gd name="connsiteX0" fmla="*/ 0 w 830248"/>
              <a:gd name="connsiteY0" fmla="*/ 731902 h 763086"/>
              <a:gd name="connsiteX1" fmla="*/ 330332 w 830248"/>
              <a:gd name="connsiteY1" fmla="*/ 746704 h 763086"/>
              <a:gd name="connsiteX2" fmla="*/ 812900 w 830248"/>
              <a:gd name="connsiteY2" fmla="*/ 492088 h 763086"/>
              <a:gd name="connsiteX3" fmla="*/ 588282 w 830248"/>
              <a:gd name="connsiteY3" fmla="*/ 3537 h 763086"/>
              <a:gd name="connsiteX4" fmla="*/ 59263 w 830248"/>
              <a:gd name="connsiteY4" fmla="*/ 319863 h 763086"/>
              <a:gd name="connsiteX5" fmla="*/ 56596 w 830248"/>
              <a:gd name="connsiteY5" fmla="*/ 630854 h 763086"/>
              <a:gd name="connsiteX6" fmla="*/ 0 w 830248"/>
              <a:gd name="connsiteY6" fmla="*/ 731902 h 763086"/>
              <a:gd name="connsiteX0" fmla="*/ 0 w 828752"/>
              <a:gd name="connsiteY0" fmla="*/ 731902 h 769484"/>
              <a:gd name="connsiteX1" fmla="*/ 367164 w 828752"/>
              <a:gd name="connsiteY1" fmla="*/ 754664 h 769484"/>
              <a:gd name="connsiteX2" fmla="*/ 812900 w 828752"/>
              <a:gd name="connsiteY2" fmla="*/ 492088 h 769484"/>
              <a:gd name="connsiteX3" fmla="*/ 588282 w 828752"/>
              <a:gd name="connsiteY3" fmla="*/ 3537 h 769484"/>
              <a:gd name="connsiteX4" fmla="*/ 59263 w 828752"/>
              <a:gd name="connsiteY4" fmla="*/ 319863 h 769484"/>
              <a:gd name="connsiteX5" fmla="*/ 56596 w 828752"/>
              <a:gd name="connsiteY5" fmla="*/ 630854 h 769484"/>
              <a:gd name="connsiteX6" fmla="*/ 0 w 828752"/>
              <a:gd name="connsiteY6" fmla="*/ 731902 h 769484"/>
              <a:gd name="connsiteX0" fmla="*/ 0 w 828752"/>
              <a:gd name="connsiteY0" fmla="*/ 731902 h 761354"/>
              <a:gd name="connsiteX1" fmla="*/ 367164 w 828752"/>
              <a:gd name="connsiteY1" fmla="*/ 754664 h 761354"/>
              <a:gd name="connsiteX2" fmla="*/ 812900 w 828752"/>
              <a:gd name="connsiteY2" fmla="*/ 492088 h 761354"/>
              <a:gd name="connsiteX3" fmla="*/ 588282 w 828752"/>
              <a:gd name="connsiteY3" fmla="*/ 3537 h 761354"/>
              <a:gd name="connsiteX4" fmla="*/ 59263 w 828752"/>
              <a:gd name="connsiteY4" fmla="*/ 319863 h 761354"/>
              <a:gd name="connsiteX5" fmla="*/ 56596 w 828752"/>
              <a:gd name="connsiteY5" fmla="*/ 630854 h 761354"/>
              <a:gd name="connsiteX6" fmla="*/ 0 w 828752"/>
              <a:gd name="connsiteY6" fmla="*/ 731902 h 761354"/>
              <a:gd name="connsiteX0" fmla="*/ 0 w 828286"/>
              <a:gd name="connsiteY0" fmla="*/ 731902 h 764135"/>
              <a:gd name="connsiteX1" fmla="*/ 373741 w 828286"/>
              <a:gd name="connsiteY1" fmla="*/ 757848 h 764135"/>
              <a:gd name="connsiteX2" fmla="*/ 812900 w 828286"/>
              <a:gd name="connsiteY2" fmla="*/ 492088 h 764135"/>
              <a:gd name="connsiteX3" fmla="*/ 588282 w 828286"/>
              <a:gd name="connsiteY3" fmla="*/ 3537 h 764135"/>
              <a:gd name="connsiteX4" fmla="*/ 59263 w 828286"/>
              <a:gd name="connsiteY4" fmla="*/ 319863 h 764135"/>
              <a:gd name="connsiteX5" fmla="*/ 56596 w 828286"/>
              <a:gd name="connsiteY5" fmla="*/ 630854 h 764135"/>
              <a:gd name="connsiteX6" fmla="*/ 0 w 828286"/>
              <a:gd name="connsiteY6" fmla="*/ 731902 h 764135"/>
              <a:gd name="connsiteX0" fmla="*/ 0 w 847652"/>
              <a:gd name="connsiteY0" fmla="*/ 731902 h 764135"/>
              <a:gd name="connsiteX1" fmla="*/ 373741 w 847652"/>
              <a:gd name="connsiteY1" fmla="*/ 757848 h 764135"/>
              <a:gd name="connsiteX2" fmla="*/ 812900 w 847652"/>
              <a:gd name="connsiteY2" fmla="*/ 492088 h 764135"/>
              <a:gd name="connsiteX3" fmla="*/ 794101 w 847652"/>
              <a:gd name="connsiteY3" fmla="*/ 187195 h 764135"/>
              <a:gd name="connsiteX4" fmla="*/ 588282 w 847652"/>
              <a:gd name="connsiteY4" fmla="*/ 3537 h 764135"/>
              <a:gd name="connsiteX5" fmla="*/ 59263 w 847652"/>
              <a:gd name="connsiteY5" fmla="*/ 319863 h 764135"/>
              <a:gd name="connsiteX6" fmla="*/ 56596 w 847652"/>
              <a:gd name="connsiteY6" fmla="*/ 630854 h 764135"/>
              <a:gd name="connsiteX7" fmla="*/ 0 w 847652"/>
              <a:gd name="connsiteY7" fmla="*/ 731902 h 764135"/>
              <a:gd name="connsiteX0" fmla="*/ 0 w 843619"/>
              <a:gd name="connsiteY0" fmla="*/ 731902 h 766005"/>
              <a:gd name="connsiteX1" fmla="*/ 373741 w 843619"/>
              <a:gd name="connsiteY1" fmla="*/ 757848 h 766005"/>
              <a:gd name="connsiteX2" fmla="*/ 807052 w 843619"/>
              <a:gd name="connsiteY2" fmla="*/ 579654 h 766005"/>
              <a:gd name="connsiteX3" fmla="*/ 794101 w 843619"/>
              <a:gd name="connsiteY3" fmla="*/ 187195 h 766005"/>
              <a:gd name="connsiteX4" fmla="*/ 588282 w 843619"/>
              <a:gd name="connsiteY4" fmla="*/ 3537 h 766005"/>
              <a:gd name="connsiteX5" fmla="*/ 59263 w 843619"/>
              <a:gd name="connsiteY5" fmla="*/ 319863 h 766005"/>
              <a:gd name="connsiteX6" fmla="*/ 56596 w 843619"/>
              <a:gd name="connsiteY6" fmla="*/ 630854 h 766005"/>
              <a:gd name="connsiteX7" fmla="*/ 0 w 843619"/>
              <a:gd name="connsiteY7" fmla="*/ 731902 h 766005"/>
              <a:gd name="connsiteX0" fmla="*/ 0 w 838949"/>
              <a:gd name="connsiteY0" fmla="*/ 731902 h 764478"/>
              <a:gd name="connsiteX1" fmla="*/ 373741 w 838949"/>
              <a:gd name="connsiteY1" fmla="*/ 757848 h 764478"/>
              <a:gd name="connsiteX2" fmla="*/ 799956 w 838949"/>
              <a:gd name="connsiteY2" fmla="*/ 602289 h 764478"/>
              <a:gd name="connsiteX3" fmla="*/ 794101 w 838949"/>
              <a:gd name="connsiteY3" fmla="*/ 187195 h 764478"/>
              <a:gd name="connsiteX4" fmla="*/ 588282 w 838949"/>
              <a:gd name="connsiteY4" fmla="*/ 3537 h 764478"/>
              <a:gd name="connsiteX5" fmla="*/ 59263 w 838949"/>
              <a:gd name="connsiteY5" fmla="*/ 319863 h 764478"/>
              <a:gd name="connsiteX6" fmla="*/ 56596 w 838949"/>
              <a:gd name="connsiteY6" fmla="*/ 630854 h 764478"/>
              <a:gd name="connsiteX7" fmla="*/ 0 w 838949"/>
              <a:gd name="connsiteY7" fmla="*/ 731902 h 764478"/>
              <a:gd name="connsiteX0" fmla="*/ 0 w 844858"/>
              <a:gd name="connsiteY0" fmla="*/ 731902 h 764478"/>
              <a:gd name="connsiteX1" fmla="*/ 373741 w 844858"/>
              <a:gd name="connsiteY1" fmla="*/ 757848 h 764478"/>
              <a:gd name="connsiteX2" fmla="*/ 799956 w 844858"/>
              <a:gd name="connsiteY2" fmla="*/ 602289 h 764478"/>
              <a:gd name="connsiteX3" fmla="*/ 794101 w 844858"/>
              <a:gd name="connsiteY3" fmla="*/ 187195 h 764478"/>
              <a:gd name="connsiteX4" fmla="*/ 588282 w 844858"/>
              <a:gd name="connsiteY4" fmla="*/ 3537 h 764478"/>
              <a:gd name="connsiteX5" fmla="*/ 59263 w 844858"/>
              <a:gd name="connsiteY5" fmla="*/ 319863 h 764478"/>
              <a:gd name="connsiteX6" fmla="*/ 56596 w 844858"/>
              <a:gd name="connsiteY6" fmla="*/ 630854 h 764478"/>
              <a:gd name="connsiteX7" fmla="*/ 0 w 844858"/>
              <a:gd name="connsiteY7" fmla="*/ 731902 h 764478"/>
              <a:gd name="connsiteX0" fmla="*/ 0 w 841989"/>
              <a:gd name="connsiteY0" fmla="*/ 731902 h 763721"/>
              <a:gd name="connsiteX1" fmla="*/ 373741 w 841989"/>
              <a:gd name="connsiteY1" fmla="*/ 757848 h 763721"/>
              <a:gd name="connsiteX2" fmla="*/ 795517 w 841989"/>
              <a:gd name="connsiteY2" fmla="*/ 613716 h 763721"/>
              <a:gd name="connsiteX3" fmla="*/ 794101 w 841989"/>
              <a:gd name="connsiteY3" fmla="*/ 187195 h 763721"/>
              <a:gd name="connsiteX4" fmla="*/ 588282 w 841989"/>
              <a:gd name="connsiteY4" fmla="*/ 3537 h 763721"/>
              <a:gd name="connsiteX5" fmla="*/ 59263 w 841989"/>
              <a:gd name="connsiteY5" fmla="*/ 319863 h 763721"/>
              <a:gd name="connsiteX6" fmla="*/ 56596 w 841989"/>
              <a:gd name="connsiteY6" fmla="*/ 630854 h 763721"/>
              <a:gd name="connsiteX7" fmla="*/ 0 w 841989"/>
              <a:gd name="connsiteY7" fmla="*/ 731902 h 763721"/>
              <a:gd name="connsiteX0" fmla="*/ 0 w 836040"/>
              <a:gd name="connsiteY0" fmla="*/ 731902 h 763528"/>
              <a:gd name="connsiteX1" fmla="*/ 375521 w 836040"/>
              <a:gd name="connsiteY1" fmla="*/ 757630 h 763528"/>
              <a:gd name="connsiteX2" fmla="*/ 795517 w 836040"/>
              <a:gd name="connsiteY2" fmla="*/ 613716 h 763528"/>
              <a:gd name="connsiteX3" fmla="*/ 794101 w 836040"/>
              <a:gd name="connsiteY3" fmla="*/ 187195 h 763528"/>
              <a:gd name="connsiteX4" fmla="*/ 588282 w 836040"/>
              <a:gd name="connsiteY4" fmla="*/ 3537 h 763528"/>
              <a:gd name="connsiteX5" fmla="*/ 59263 w 836040"/>
              <a:gd name="connsiteY5" fmla="*/ 319863 h 763528"/>
              <a:gd name="connsiteX6" fmla="*/ 56596 w 836040"/>
              <a:gd name="connsiteY6" fmla="*/ 630854 h 763528"/>
              <a:gd name="connsiteX7" fmla="*/ 0 w 836040"/>
              <a:gd name="connsiteY7" fmla="*/ 731902 h 763528"/>
              <a:gd name="connsiteX0" fmla="*/ 0 w 836040"/>
              <a:gd name="connsiteY0" fmla="*/ 731902 h 761256"/>
              <a:gd name="connsiteX1" fmla="*/ 375521 w 836040"/>
              <a:gd name="connsiteY1" fmla="*/ 757630 h 761256"/>
              <a:gd name="connsiteX2" fmla="*/ 795517 w 836040"/>
              <a:gd name="connsiteY2" fmla="*/ 613716 h 761256"/>
              <a:gd name="connsiteX3" fmla="*/ 794101 w 836040"/>
              <a:gd name="connsiteY3" fmla="*/ 187195 h 761256"/>
              <a:gd name="connsiteX4" fmla="*/ 588282 w 836040"/>
              <a:gd name="connsiteY4" fmla="*/ 3537 h 761256"/>
              <a:gd name="connsiteX5" fmla="*/ 59263 w 836040"/>
              <a:gd name="connsiteY5" fmla="*/ 319863 h 761256"/>
              <a:gd name="connsiteX6" fmla="*/ 56596 w 836040"/>
              <a:gd name="connsiteY6" fmla="*/ 630854 h 761256"/>
              <a:gd name="connsiteX7" fmla="*/ 0 w 836040"/>
              <a:gd name="connsiteY7" fmla="*/ 731902 h 761256"/>
              <a:gd name="connsiteX0" fmla="*/ 794101 w 837028"/>
              <a:gd name="connsiteY0" fmla="*/ 187195 h 761256"/>
              <a:gd name="connsiteX1" fmla="*/ 588282 w 837028"/>
              <a:gd name="connsiteY1" fmla="*/ 3537 h 761256"/>
              <a:gd name="connsiteX2" fmla="*/ 59263 w 837028"/>
              <a:gd name="connsiteY2" fmla="*/ 319863 h 761256"/>
              <a:gd name="connsiteX3" fmla="*/ 56596 w 837028"/>
              <a:gd name="connsiteY3" fmla="*/ 630854 h 761256"/>
              <a:gd name="connsiteX4" fmla="*/ 0 w 837028"/>
              <a:gd name="connsiteY4" fmla="*/ 731902 h 761256"/>
              <a:gd name="connsiteX5" fmla="*/ 375521 w 837028"/>
              <a:gd name="connsiteY5" fmla="*/ 757630 h 761256"/>
              <a:gd name="connsiteX6" fmla="*/ 795517 w 837028"/>
              <a:gd name="connsiteY6" fmla="*/ 613716 h 761256"/>
              <a:gd name="connsiteX7" fmla="*/ 806268 w 837028"/>
              <a:gd name="connsiteY7" fmla="*/ 201919 h 761256"/>
              <a:gd name="connsiteX0" fmla="*/ 794101 w 795517"/>
              <a:gd name="connsiteY0" fmla="*/ 187195 h 761256"/>
              <a:gd name="connsiteX1" fmla="*/ 588282 w 795517"/>
              <a:gd name="connsiteY1" fmla="*/ 3537 h 761256"/>
              <a:gd name="connsiteX2" fmla="*/ 59263 w 795517"/>
              <a:gd name="connsiteY2" fmla="*/ 319863 h 761256"/>
              <a:gd name="connsiteX3" fmla="*/ 56596 w 795517"/>
              <a:gd name="connsiteY3" fmla="*/ 630854 h 761256"/>
              <a:gd name="connsiteX4" fmla="*/ 0 w 795517"/>
              <a:gd name="connsiteY4" fmla="*/ 731902 h 761256"/>
              <a:gd name="connsiteX5" fmla="*/ 375521 w 795517"/>
              <a:gd name="connsiteY5" fmla="*/ 757630 h 761256"/>
              <a:gd name="connsiteX6" fmla="*/ 795517 w 795517"/>
              <a:gd name="connsiteY6" fmla="*/ 613716 h 761256"/>
              <a:gd name="connsiteX0" fmla="*/ 794101 w 811137"/>
              <a:gd name="connsiteY0" fmla="*/ 187195 h 764776"/>
              <a:gd name="connsiteX1" fmla="*/ 588282 w 811137"/>
              <a:gd name="connsiteY1" fmla="*/ 3537 h 764776"/>
              <a:gd name="connsiteX2" fmla="*/ 59263 w 811137"/>
              <a:gd name="connsiteY2" fmla="*/ 319863 h 764776"/>
              <a:gd name="connsiteX3" fmla="*/ 56596 w 811137"/>
              <a:gd name="connsiteY3" fmla="*/ 630854 h 764776"/>
              <a:gd name="connsiteX4" fmla="*/ 0 w 811137"/>
              <a:gd name="connsiteY4" fmla="*/ 731902 h 764776"/>
              <a:gd name="connsiteX5" fmla="*/ 375521 w 811137"/>
              <a:gd name="connsiteY5" fmla="*/ 757630 h 764776"/>
              <a:gd name="connsiteX6" fmla="*/ 811137 w 811137"/>
              <a:gd name="connsiteY6" fmla="*/ 595001 h 764776"/>
              <a:gd name="connsiteX0" fmla="*/ 794101 w 811137"/>
              <a:gd name="connsiteY0" fmla="*/ 187195 h 764776"/>
              <a:gd name="connsiteX1" fmla="*/ 588282 w 811137"/>
              <a:gd name="connsiteY1" fmla="*/ 3537 h 764776"/>
              <a:gd name="connsiteX2" fmla="*/ 59263 w 811137"/>
              <a:gd name="connsiteY2" fmla="*/ 319863 h 764776"/>
              <a:gd name="connsiteX3" fmla="*/ 56596 w 811137"/>
              <a:gd name="connsiteY3" fmla="*/ 630854 h 764776"/>
              <a:gd name="connsiteX4" fmla="*/ 0 w 811137"/>
              <a:gd name="connsiteY4" fmla="*/ 731902 h 764776"/>
              <a:gd name="connsiteX5" fmla="*/ 375521 w 811137"/>
              <a:gd name="connsiteY5" fmla="*/ 757630 h 764776"/>
              <a:gd name="connsiteX6" fmla="*/ 811137 w 811137"/>
              <a:gd name="connsiteY6" fmla="*/ 595001 h 764776"/>
              <a:gd name="connsiteX0" fmla="*/ 794101 w 811137"/>
              <a:gd name="connsiteY0" fmla="*/ 187195 h 760393"/>
              <a:gd name="connsiteX1" fmla="*/ 588282 w 811137"/>
              <a:gd name="connsiteY1" fmla="*/ 3537 h 760393"/>
              <a:gd name="connsiteX2" fmla="*/ 59263 w 811137"/>
              <a:gd name="connsiteY2" fmla="*/ 319863 h 760393"/>
              <a:gd name="connsiteX3" fmla="*/ 56596 w 811137"/>
              <a:gd name="connsiteY3" fmla="*/ 630854 h 760393"/>
              <a:gd name="connsiteX4" fmla="*/ 0 w 811137"/>
              <a:gd name="connsiteY4" fmla="*/ 731902 h 760393"/>
              <a:gd name="connsiteX5" fmla="*/ 375521 w 811137"/>
              <a:gd name="connsiteY5" fmla="*/ 757630 h 760393"/>
              <a:gd name="connsiteX6" fmla="*/ 811137 w 811137"/>
              <a:gd name="connsiteY6" fmla="*/ 595001 h 760393"/>
              <a:gd name="connsiteX0" fmla="*/ 794101 w 811137"/>
              <a:gd name="connsiteY0" fmla="*/ 187195 h 759446"/>
              <a:gd name="connsiteX1" fmla="*/ 588282 w 811137"/>
              <a:gd name="connsiteY1" fmla="*/ 3537 h 759446"/>
              <a:gd name="connsiteX2" fmla="*/ 59263 w 811137"/>
              <a:gd name="connsiteY2" fmla="*/ 319863 h 759446"/>
              <a:gd name="connsiteX3" fmla="*/ 56596 w 811137"/>
              <a:gd name="connsiteY3" fmla="*/ 630854 h 759446"/>
              <a:gd name="connsiteX4" fmla="*/ 0 w 811137"/>
              <a:gd name="connsiteY4" fmla="*/ 731902 h 759446"/>
              <a:gd name="connsiteX5" fmla="*/ 375521 w 811137"/>
              <a:gd name="connsiteY5" fmla="*/ 757630 h 759446"/>
              <a:gd name="connsiteX6" fmla="*/ 811137 w 811137"/>
              <a:gd name="connsiteY6" fmla="*/ 595001 h 759446"/>
              <a:gd name="connsiteX0" fmla="*/ 794101 w 811137"/>
              <a:gd name="connsiteY0" fmla="*/ 187195 h 759446"/>
              <a:gd name="connsiteX1" fmla="*/ 588282 w 811137"/>
              <a:gd name="connsiteY1" fmla="*/ 3537 h 759446"/>
              <a:gd name="connsiteX2" fmla="*/ 59263 w 811137"/>
              <a:gd name="connsiteY2" fmla="*/ 319863 h 759446"/>
              <a:gd name="connsiteX3" fmla="*/ 56596 w 811137"/>
              <a:gd name="connsiteY3" fmla="*/ 630854 h 759446"/>
              <a:gd name="connsiteX4" fmla="*/ 0 w 811137"/>
              <a:gd name="connsiteY4" fmla="*/ 731902 h 759446"/>
              <a:gd name="connsiteX5" fmla="*/ 375521 w 811137"/>
              <a:gd name="connsiteY5" fmla="*/ 757630 h 759446"/>
              <a:gd name="connsiteX6" fmla="*/ 811137 w 811137"/>
              <a:gd name="connsiteY6" fmla="*/ 595001 h 759446"/>
              <a:gd name="connsiteX0" fmla="*/ 794101 w 811137"/>
              <a:gd name="connsiteY0" fmla="*/ 187195 h 759446"/>
              <a:gd name="connsiteX1" fmla="*/ 588282 w 811137"/>
              <a:gd name="connsiteY1" fmla="*/ 3537 h 759446"/>
              <a:gd name="connsiteX2" fmla="*/ 59263 w 811137"/>
              <a:gd name="connsiteY2" fmla="*/ 319863 h 759446"/>
              <a:gd name="connsiteX3" fmla="*/ 56596 w 811137"/>
              <a:gd name="connsiteY3" fmla="*/ 630854 h 759446"/>
              <a:gd name="connsiteX4" fmla="*/ 0 w 811137"/>
              <a:gd name="connsiteY4" fmla="*/ 731902 h 759446"/>
              <a:gd name="connsiteX5" fmla="*/ 375521 w 811137"/>
              <a:gd name="connsiteY5" fmla="*/ 757630 h 759446"/>
              <a:gd name="connsiteX6" fmla="*/ 811137 w 811137"/>
              <a:gd name="connsiteY6" fmla="*/ 595001 h 759446"/>
              <a:gd name="connsiteX0" fmla="*/ 775015 w 811137"/>
              <a:gd name="connsiteY0" fmla="*/ 150490 h 761199"/>
              <a:gd name="connsiteX1" fmla="*/ 588282 w 811137"/>
              <a:gd name="connsiteY1" fmla="*/ 5290 h 761199"/>
              <a:gd name="connsiteX2" fmla="*/ 59263 w 811137"/>
              <a:gd name="connsiteY2" fmla="*/ 321616 h 761199"/>
              <a:gd name="connsiteX3" fmla="*/ 56596 w 811137"/>
              <a:gd name="connsiteY3" fmla="*/ 632607 h 761199"/>
              <a:gd name="connsiteX4" fmla="*/ 0 w 811137"/>
              <a:gd name="connsiteY4" fmla="*/ 733655 h 761199"/>
              <a:gd name="connsiteX5" fmla="*/ 375521 w 811137"/>
              <a:gd name="connsiteY5" fmla="*/ 759383 h 761199"/>
              <a:gd name="connsiteX6" fmla="*/ 811137 w 811137"/>
              <a:gd name="connsiteY6" fmla="*/ 596754 h 761199"/>
              <a:gd name="connsiteX0" fmla="*/ 775015 w 811137"/>
              <a:gd name="connsiteY0" fmla="*/ 148838 h 759547"/>
              <a:gd name="connsiteX1" fmla="*/ 588282 w 811137"/>
              <a:gd name="connsiteY1" fmla="*/ 3638 h 759547"/>
              <a:gd name="connsiteX2" fmla="*/ 59263 w 811137"/>
              <a:gd name="connsiteY2" fmla="*/ 319964 h 759547"/>
              <a:gd name="connsiteX3" fmla="*/ 56596 w 811137"/>
              <a:gd name="connsiteY3" fmla="*/ 630955 h 759547"/>
              <a:gd name="connsiteX4" fmla="*/ 0 w 811137"/>
              <a:gd name="connsiteY4" fmla="*/ 732003 h 759547"/>
              <a:gd name="connsiteX5" fmla="*/ 375521 w 811137"/>
              <a:gd name="connsiteY5" fmla="*/ 757731 h 759547"/>
              <a:gd name="connsiteX6" fmla="*/ 811137 w 811137"/>
              <a:gd name="connsiteY6" fmla="*/ 595102 h 759547"/>
              <a:gd name="connsiteX0" fmla="*/ 775015 w 811137"/>
              <a:gd name="connsiteY0" fmla="*/ 149039 h 759748"/>
              <a:gd name="connsiteX1" fmla="*/ 588282 w 811137"/>
              <a:gd name="connsiteY1" fmla="*/ 3839 h 759748"/>
              <a:gd name="connsiteX2" fmla="*/ 59263 w 811137"/>
              <a:gd name="connsiteY2" fmla="*/ 320165 h 759748"/>
              <a:gd name="connsiteX3" fmla="*/ 56596 w 811137"/>
              <a:gd name="connsiteY3" fmla="*/ 631156 h 759748"/>
              <a:gd name="connsiteX4" fmla="*/ 0 w 811137"/>
              <a:gd name="connsiteY4" fmla="*/ 732204 h 759748"/>
              <a:gd name="connsiteX5" fmla="*/ 375521 w 811137"/>
              <a:gd name="connsiteY5" fmla="*/ 757932 h 759748"/>
              <a:gd name="connsiteX6" fmla="*/ 811137 w 811137"/>
              <a:gd name="connsiteY6" fmla="*/ 595303 h 759748"/>
              <a:gd name="connsiteX0" fmla="*/ 775015 w 811137"/>
              <a:gd name="connsiteY0" fmla="*/ 148071 h 758780"/>
              <a:gd name="connsiteX1" fmla="*/ 588282 w 811137"/>
              <a:gd name="connsiteY1" fmla="*/ 2871 h 758780"/>
              <a:gd name="connsiteX2" fmla="*/ 59263 w 811137"/>
              <a:gd name="connsiteY2" fmla="*/ 319197 h 758780"/>
              <a:gd name="connsiteX3" fmla="*/ 56596 w 811137"/>
              <a:gd name="connsiteY3" fmla="*/ 630188 h 758780"/>
              <a:gd name="connsiteX4" fmla="*/ 0 w 811137"/>
              <a:gd name="connsiteY4" fmla="*/ 731236 h 758780"/>
              <a:gd name="connsiteX5" fmla="*/ 375521 w 811137"/>
              <a:gd name="connsiteY5" fmla="*/ 756964 h 758780"/>
              <a:gd name="connsiteX6" fmla="*/ 811137 w 811137"/>
              <a:gd name="connsiteY6" fmla="*/ 594335 h 758780"/>
              <a:gd name="connsiteX0" fmla="*/ 775015 w 811137"/>
              <a:gd name="connsiteY0" fmla="*/ 148702 h 759411"/>
              <a:gd name="connsiteX1" fmla="*/ 588282 w 811137"/>
              <a:gd name="connsiteY1" fmla="*/ 3502 h 759411"/>
              <a:gd name="connsiteX2" fmla="*/ 59263 w 811137"/>
              <a:gd name="connsiteY2" fmla="*/ 319828 h 759411"/>
              <a:gd name="connsiteX3" fmla="*/ 56596 w 811137"/>
              <a:gd name="connsiteY3" fmla="*/ 630819 h 759411"/>
              <a:gd name="connsiteX4" fmla="*/ 0 w 811137"/>
              <a:gd name="connsiteY4" fmla="*/ 731867 h 759411"/>
              <a:gd name="connsiteX5" fmla="*/ 375521 w 811137"/>
              <a:gd name="connsiteY5" fmla="*/ 757595 h 759411"/>
              <a:gd name="connsiteX6" fmla="*/ 811137 w 811137"/>
              <a:gd name="connsiteY6" fmla="*/ 594966 h 759411"/>
              <a:gd name="connsiteX0" fmla="*/ 775683 w 811137"/>
              <a:gd name="connsiteY0" fmla="*/ 146832 h 759671"/>
              <a:gd name="connsiteX1" fmla="*/ 588282 w 811137"/>
              <a:gd name="connsiteY1" fmla="*/ 3762 h 759671"/>
              <a:gd name="connsiteX2" fmla="*/ 59263 w 811137"/>
              <a:gd name="connsiteY2" fmla="*/ 320088 h 759671"/>
              <a:gd name="connsiteX3" fmla="*/ 56596 w 811137"/>
              <a:gd name="connsiteY3" fmla="*/ 631079 h 759671"/>
              <a:gd name="connsiteX4" fmla="*/ 0 w 811137"/>
              <a:gd name="connsiteY4" fmla="*/ 732127 h 759671"/>
              <a:gd name="connsiteX5" fmla="*/ 375521 w 811137"/>
              <a:gd name="connsiteY5" fmla="*/ 757855 h 759671"/>
              <a:gd name="connsiteX6" fmla="*/ 811137 w 811137"/>
              <a:gd name="connsiteY6" fmla="*/ 595226 h 759671"/>
              <a:gd name="connsiteX0" fmla="*/ 775683 w 811137"/>
              <a:gd name="connsiteY0" fmla="*/ 143132 h 755971"/>
              <a:gd name="connsiteX1" fmla="*/ 588282 w 811137"/>
              <a:gd name="connsiteY1" fmla="*/ 62 h 755971"/>
              <a:gd name="connsiteX2" fmla="*/ 59263 w 811137"/>
              <a:gd name="connsiteY2" fmla="*/ 316388 h 755971"/>
              <a:gd name="connsiteX3" fmla="*/ 56596 w 811137"/>
              <a:gd name="connsiteY3" fmla="*/ 627379 h 755971"/>
              <a:gd name="connsiteX4" fmla="*/ 0 w 811137"/>
              <a:gd name="connsiteY4" fmla="*/ 728427 h 755971"/>
              <a:gd name="connsiteX5" fmla="*/ 375521 w 811137"/>
              <a:gd name="connsiteY5" fmla="*/ 754155 h 755971"/>
              <a:gd name="connsiteX6" fmla="*/ 811137 w 811137"/>
              <a:gd name="connsiteY6" fmla="*/ 591526 h 755971"/>
              <a:gd name="connsiteX0" fmla="*/ 775683 w 811137"/>
              <a:gd name="connsiteY0" fmla="*/ 143690 h 756529"/>
              <a:gd name="connsiteX1" fmla="*/ 588282 w 811137"/>
              <a:gd name="connsiteY1" fmla="*/ 620 h 756529"/>
              <a:gd name="connsiteX2" fmla="*/ 59263 w 811137"/>
              <a:gd name="connsiteY2" fmla="*/ 316946 h 756529"/>
              <a:gd name="connsiteX3" fmla="*/ 56596 w 811137"/>
              <a:gd name="connsiteY3" fmla="*/ 627937 h 756529"/>
              <a:gd name="connsiteX4" fmla="*/ 0 w 811137"/>
              <a:gd name="connsiteY4" fmla="*/ 728985 h 756529"/>
              <a:gd name="connsiteX5" fmla="*/ 375521 w 811137"/>
              <a:gd name="connsiteY5" fmla="*/ 754713 h 756529"/>
              <a:gd name="connsiteX6" fmla="*/ 811137 w 811137"/>
              <a:gd name="connsiteY6" fmla="*/ 592084 h 756529"/>
              <a:gd name="connsiteX0" fmla="*/ 775683 w 811137"/>
              <a:gd name="connsiteY0" fmla="*/ 144363 h 757202"/>
              <a:gd name="connsiteX1" fmla="*/ 588282 w 811137"/>
              <a:gd name="connsiteY1" fmla="*/ 1293 h 757202"/>
              <a:gd name="connsiteX2" fmla="*/ 59263 w 811137"/>
              <a:gd name="connsiteY2" fmla="*/ 317619 h 757202"/>
              <a:gd name="connsiteX3" fmla="*/ 56596 w 811137"/>
              <a:gd name="connsiteY3" fmla="*/ 628610 h 757202"/>
              <a:gd name="connsiteX4" fmla="*/ 0 w 811137"/>
              <a:gd name="connsiteY4" fmla="*/ 729658 h 757202"/>
              <a:gd name="connsiteX5" fmla="*/ 375521 w 811137"/>
              <a:gd name="connsiteY5" fmla="*/ 755386 h 757202"/>
              <a:gd name="connsiteX6" fmla="*/ 811137 w 811137"/>
              <a:gd name="connsiteY6" fmla="*/ 592757 h 757202"/>
              <a:gd name="connsiteX0" fmla="*/ 775683 w 811137"/>
              <a:gd name="connsiteY0" fmla="*/ 145620 h 758459"/>
              <a:gd name="connsiteX1" fmla="*/ 588282 w 811137"/>
              <a:gd name="connsiteY1" fmla="*/ 2550 h 758459"/>
              <a:gd name="connsiteX2" fmla="*/ 59263 w 811137"/>
              <a:gd name="connsiteY2" fmla="*/ 318876 h 758459"/>
              <a:gd name="connsiteX3" fmla="*/ 56596 w 811137"/>
              <a:gd name="connsiteY3" fmla="*/ 629867 h 758459"/>
              <a:gd name="connsiteX4" fmla="*/ 0 w 811137"/>
              <a:gd name="connsiteY4" fmla="*/ 730915 h 758459"/>
              <a:gd name="connsiteX5" fmla="*/ 375521 w 811137"/>
              <a:gd name="connsiteY5" fmla="*/ 756643 h 758459"/>
              <a:gd name="connsiteX6" fmla="*/ 811137 w 811137"/>
              <a:gd name="connsiteY6" fmla="*/ 594014 h 758459"/>
              <a:gd name="connsiteX0" fmla="*/ 775683 w 811137"/>
              <a:gd name="connsiteY0" fmla="*/ 147658 h 760497"/>
              <a:gd name="connsiteX1" fmla="*/ 588282 w 811137"/>
              <a:gd name="connsiteY1" fmla="*/ 4588 h 760497"/>
              <a:gd name="connsiteX2" fmla="*/ 59263 w 811137"/>
              <a:gd name="connsiteY2" fmla="*/ 320914 h 760497"/>
              <a:gd name="connsiteX3" fmla="*/ 56596 w 811137"/>
              <a:gd name="connsiteY3" fmla="*/ 631905 h 760497"/>
              <a:gd name="connsiteX4" fmla="*/ 0 w 811137"/>
              <a:gd name="connsiteY4" fmla="*/ 732953 h 760497"/>
              <a:gd name="connsiteX5" fmla="*/ 375521 w 811137"/>
              <a:gd name="connsiteY5" fmla="*/ 758681 h 760497"/>
              <a:gd name="connsiteX6" fmla="*/ 811137 w 811137"/>
              <a:gd name="connsiteY6" fmla="*/ 596052 h 760497"/>
              <a:gd name="connsiteX0" fmla="*/ 775683 w 811137"/>
              <a:gd name="connsiteY0" fmla="*/ 148140 h 760979"/>
              <a:gd name="connsiteX1" fmla="*/ 588282 w 811137"/>
              <a:gd name="connsiteY1" fmla="*/ 5070 h 760979"/>
              <a:gd name="connsiteX2" fmla="*/ 59263 w 811137"/>
              <a:gd name="connsiteY2" fmla="*/ 321396 h 760979"/>
              <a:gd name="connsiteX3" fmla="*/ 56596 w 811137"/>
              <a:gd name="connsiteY3" fmla="*/ 632387 h 760979"/>
              <a:gd name="connsiteX4" fmla="*/ 0 w 811137"/>
              <a:gd name="connsiteY4" fmla="*/ 733435 h 760979"/>
              <a:gd name="connsiteX5" fmla="*/ 375521 w 811137"/>
              <a:gd name="connsiteY5" fmla="*/ 759163 h 760979"/>
              <a:gd name="connsiteX6" fmla="*/ 811137 w 811137"/>
              <a:gd name="connsiteY6" fmla="*/ 596534 h 76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1137" h="760979">
                <a:moveTo>
                  <a:pt x="775683" y="148140"/>
                </a:moveTo>
                <a:cubicBezTo>
                  <a:pt x="762064" y="122193"/>
                  <a:pt x="722979" y="17335"/>
                  <a:pt x="588282" y="5070"/>
                </a:cubicBezTo>
                <a:cubicBezTo>
                  <a:pt x="465944" y="-6070"/>
                  <a:pt x="93839" y="-29505"/>
                  <a:pt x="59263" y="321396"/>
                </a:cubicBezTo>
                <a:cubicBezTo>
                  <a:pt x="43357" y="430362"/>
                  <a:pt x="56596" y="569046"/>
                  <a:pt x="56596" y="632387"/>
                </a:cubicBezTo>
                <a:cubicBezTo>
                  <a:pt x="57073" y="704110"/>
                  <a:pt x="0" y="733435"/>
                  <a:pt x="0" y="733435"/>
                </a:cubicBezTo>
                <a:cubicBezTo>
                  <a:pt x="133360" y="743770"/>
                  <a:pt x="261604" y="767731"/>
                  <a:pt x="375521" y="759163"/>
                </a:cubicBezTo>
                <a:cubicBezTo>
                  <a:pt x="474122" y="751747"/>
                  <a:pt x="716355" y="732274"/>
                  <a:pt x="811137" y="596534"/>
                </a:cubicBezTo>
              </a:path>
            </a:pathLst>
          </a:custGeom>
          <a:noFill/>
          <a:ln w="19050" cap="flat">
            <a:solidFill>
              <a:schemeClr val="tx1"/>
            </a:solid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6A9A420-EBC2-475A-B5F6-1915095B1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381631" flipH="1">
            <a:off x="4128647" y="500208"/>
            <a:ext cx="5016912" cy="2271814"/>
          </a:xfrm>
          <a:custGeom>
            <a:avLst/>
            <a:gdLst>
              <a:gd name="connsiteX0" fmla="*/ 628580 w 1248448"/>
              <a:gd name="connsiteY0" fmla="*/ 873029 h 873038"/>
              <a:gd name="connsiteX1" fmla="*/ 820985 w 1248448"/>
              <a:gd name="connsiteY1" fmla="*/ 803115 h 873038"/>
              <a:gd name="connsiteX2" fmla="*/ 1179791 w 1248448"/>
              <a:gd name="connsiteY2" fmla="*/ 630332 h 873038"/>
              <a:gd name="connsiteX3" fmla="*/ 1178744 w 1248448"/>
              <a:gd name="connsiteY3" fmla="*/ 192753 h 873038"/>
              <a:gd name="connsiteX4" fmla="*/ 459416 w 1248448"/>
              <a:gd name="connsiteY4" fmla="*/ 32447 h 873038"/>
              <a:gd name="connsiteX5" fmla="*/ 7264 w 1248448"/>
              <a:gd name="connsiteY5" fmla="*/ 595184 h 873038"/>
              <a:gd name="connsiteX6" fmla="*/ 545617 w 1248448"/>
              <a:gd name="connsiteY6" fmla="*/ 737202 h 873038"/>
              <a:gd name="connsiteX7" fmla="*/ 628580 w 1248448"/>
              <a:gd name="connsiteY7" fmla="*/ 873029 h 873038"/>
              <a:gd name="connsiteX0" fmla="*/ 666451 w 1286279"/>
              <a:gd name="connsiteY0" fmla="*/ 861647 h 861647"/>
              <a:gd name="connsiteX1" fmla="*/ 858856 w 1286279"/>
              <a:gd name="connsiteY1" fmla="*/ 791733 h 861647"/>
              <a:gd name="connsiteX2" fmla="*/ 1217662 w 1286279"/>
              <a:gd name="connsiteY2" fmla="*/ 618950 h 861647"/>
              <a:gd name="connsiteX3" fmla="*/ 1216615 w 1286279"/>
              <a:gd name="connsiteY3" fmla="*/ 181371 h 861647"/>
              <a:gd name="connsiteX4" fmla="*/ 497287 w 1286279"/>
              <a:gd name="connsiteY4" fmla="*/ 21065 h 861647"/>
              <a:gd name="connsiteX5" fmla="*/ 1905 w 1286279"/>
              <a:gd name="connsiteY5" fmla="*/ 582684 h 861647"/>
              <a:gd name="connsiteX6" fmla="*/ 583488 w 1286279"/>
              <a:gd name="connsiteY6" fmla="*/ 725820 h 861647"/>
              <a:gd name="connsiteX7" fmla="*/ 666451 w 1286279"/>
              <a:gd name="connsiteY7" fmla="*/ 861647 h 861647"/>
              <a:gd name="connsiteX0" fmla="*/ 676619 w 1296447"/>
              <a:gd name="connsiteY0" fmla="*/ 861647 h 861647"/>
              <a:gd name="connsiteX1" fmla="*/ 869024 w 1296447"/>
              <a:gd name="connsiteY1" fmla="*/ 791733 h 861647"/>
              <a:gd name="connsiteX2" fmla="*/ 1227830 w 1296447"/>
              <a:gd name="connsiteY2" fmla="*/ 618950 h 861647"/>
              <a:gd name="connsiteX3" fmla="*/ 1226783 w 1296447"/>
              <a:gd name="connsiteY3" fmla="*/ 181371 h 861647"/>
              <a:gd name="connsiteX4" fmla="*/ 507455 w 1296447"/>
              <a:gd name="connsiteY4" fmla="*/ 21065 h 861647"/>
              <a:gd name="connsiteX5" fmla="*/ 12073 w 1296447"/>
              <a:gd name="connsiteY5" fmla="*/ 582684 h 861647"/>
              <a:gd name="connsiteX6" fmla="*/ 593656 w 1296447"/>
              <a:gd name="connsiteY6" fmla="*/ 725820 h 861647"/>
              <a:gd name="connsiteX7" fmla="*/ 676619 w 1296447"/>
              <a:gd name="connsiteY7" fmla="*/ 861647 h 861647"/>
              <a:gd name="connsiteX0" fmla="*/ 679058 w 1298886"/>
              <a:gd name="connsiteY0" fmla="*/ 861647 h 861647"/>
              <a:gd name="connsiteX1" fmla="*/ 871463 w 1298886"/>
              <a:gd name="connsiteY1" fmla="*/ 791733 h 861647"/>
              <a:gd name="connsiteX2" fmla="*/ 1230269 w 1298886"/>
              <a:gd name="connsiteY2" fmla="*/ 618950 h 861647"/>
              <a:gd name="connsiteX3" fmla="*/ 1229222 w 1298886"/>
              <a:gd name="connsiteY3" fmla="*/ 181371 h 861647"/>
              <a:gd name="connsiteX4" fmla="*/ 509894 w 1298886"/>
              <a:gd name="connsiteY4" fmla="*/ 21065 h 861647"/>
              <a:gd name="connsiteX5" fmla="*/ 14512 w 1298886"/>
              <a:gd name="connsiteY5" fmla="*/ 582684 h 861647"/>
              <a:gd name="connsiteX6" fmla="*/ 596095 w 1298886"/>
              <a:gd name="connsiteY6" fmla="*/ 725820 h 861647"/>
              <a:gd name="connsiteX7" fmla="*/ 679058 w 1298886"/>
              <a:gd name="connsiteY7" fmla="*/ 861647 h 861647"/>
              <a:gd name="connsiteX0" fmla="*/ 679145 w 1305009"/>
              <a:gd name="connsiteY0" fmla="*/ 863804 h 863804"/>
              <a:gd name="connsiteX1" fmla="*/ 871550 w 1305009"/>
              <a:gd name="connsiteY1" fmla="*/ 793890 h 863804"/>
              <a:gd name="connsiteX2" fmla="*/ 1230356 w 1305009"/>
              <a:gd name="connsiteY2" fmla="*/ 621107 h 863804"/>
              <a:gd name="connsiteX3" fmla="*/ 1246771 w 1305009"/>
              <a:gd name="connsiteY3" fmla="*/ 172583 h 863804"/>
              <a:gd name="connsiteX4" fmla="*/ 509981 w 1305009"/>
              <a:gd name="connsiteY4" fmla="*/ 23222 h 863804"/>
              <a:gd name="connsiteX5" fmla="*/ 14599 w 1305009"/>
              <a:gd name="connsiteY5" fmla="*/ 584841 h 863804"/>
              <a:gd name="connsiteX6" fmla="*/ 596182 w 1305009"/>
              <a:gd name="connsiteY6" fmla="*/ 727977 h 863804"/>
              <a:gd name="connsiteX7" fmla="*/ 679145 w 1305009"/>
              <a:gd name="connsiteY7" fmla="*/ 863804 h 863804"/>
              <a:gd name="connsiteX0" fmla="*/ 679230 w 1311184"/>
              <a:gd name="connsiteY0" fmla="*/ 843802 h 843802"/>
              <a:gd name="connsiteX1" fmla="*/ 871635 w 1311184"/>
              <a:gd name="connsiteY1" fmla="*/ 773888 h 843802"/>
              <a:gd name="connsiteX2" fmla="*/ 1230441 w 1311184"/>
              <a:gd name="connsiteY2" fmla="*/ 601105 h 843802"/>
              <a:gd name="connsiteX3" fmla="*/ 1246856 w 1311184"/>
              <a:gd name="connsiteY3" fmla="*/ 152581 h 843802"/>
              <a:gd name="connsiteX4" fmla="*/ 507394 w 1311184"/>
              <a:gd name="connsiteY4" fmla="*/ 22407 h 843802"/>
              <a:gd name="connsiteX5" fmla="*/ 14684 w 1311184"/>
              <a:gd name="connsiteY5" fmla="*/ 564839 h 843802"/>
              <a:gd name="connsiteX6" fmla="*/ 596267 w 1311184"/>
              <a:gd name="connsiteY6" fmla="*/ 707975 h 843802"/>
              <a:gd name="connsiteX7" fmla="*/ 679230 w 1311184"/>
              <a:gd name="connsiteY7" fmla="*/ 843802 h 843802"/>
              <a:gd name="connsiteX0" fmla="*/ 680987 w 1312941"/>
              <a:gd name="connsiteY0" fmla="*/ 832452 h 832452"/>
              <a:gd name="connsiteX1" fmla="*/ 873392 w 1312941"/>
              <a:gd name="connsiteY1" fmla="*/ 762538 h 832452"/>
              <a:gd name="connsiteX2" fmla="*/ 1232198 w 1312941"/>
              <a:gd name="connsiteY2" fmla="*/ 589755 h 832452"/>
              <a:gd name="connsiteX3" fmla="*/ 1248613 w 1312941"/>
              <a:gd name="connsiteY3" fmla="*/ 141231 h 832452"/>
              <a:gd name="connsiteX4" fmla="*/ 509151 w 1312941"/>
              <a:gd name="connsiteY4" fmla="*/ 11057 h 832452"/>
              <a:gd name="connsiteX5" fmla="*/ 16441 w 1312941"/>
              <a:gd name="connsiteY5" fmla="*/ 553489 h 832452"/>
              <a:gd name="connsiteX6" fmla="*/ 598024 w 1312941"/>
              <a:gd name="connsiteY6" fmla="*/ 696625 h 832452"/>
              <a:gd name="connsiteX7" fmla="*/ 680987 w 1312941"/>
              <a:gd name="connsiteY7" fmla="*/ 832452 h 832452"/>
              <a:gd name="connsiteX0" fmla="*/ 682950 w 1314904"/>
              <a:gd name="connsiteY0" fmla="*/ 830411 h 830411"/>
              <a:gd name="connsiteX1" fmla="*/ 875355 w 1314904"/>
              <a:gd name="connsiteY1" fmla="*/ 760497 h 830411"/>
              <a:gd name="connsiteX2" fmla="*/ 1234161 w 1314904"/>
              <a:gd name="connsiteY2" fmla="*/ 587714 h 830411"/>
              <a:gd name="connsiteX3" fmla="*/ 1250576 w 1314904"/>
              <a:gd name="connsiteY3" fmla="*/ 139190 h 830411"/>
              <a:gd name="connsiteX4" fmla="*/ 511114 w 1314904"/>
              <a:gd name="connsiteY4" fmla="*/ 9016 h 830411"/>
              <a:gd name="connsiteX5" fmla="*/ 18404 w 1314904"/>
              <a:gd name="connsiteY5" fmla="*/ 551448 h 830411"/>
              <a:gd name="connsiteX6" fmla="*/ 599987 w 1314904"/>
              <a:gd name="connsiteY6" fmla="*/ 694584 h 830411"/>
              <a:gd name="connsiteX7" fmla="*/ 682950 w 1314904"/>
              <a:gd name="connsiteY7" fmla="*/ 830411 h 830411"/>
              <a:gd name="connsiteX0" fmla="*/ 683968 w 1317367"/>
              <a:gd name="connsiteY0" fmla="*/ 798885 h 798885"/>
              <a:gd name="connsiteX1" fmla="*/ 876373 w 1317367"/>
              <a:gd name="connsiteY1" fmla="*/ 728971 h 798885"/>
              <a:gd name="connsiteX2" fmla="*/ 1235179 w 1317367"/>
              <a:gd name="connsiteY2" fmla="*/ 556188 h 798885"/>
              <a:gd name="connsiteX3" fmla="*/ 1251594 w 1317367"/>
              <a:gd name="connsiteY3" fmla="*/ 107664 h 798885"/>
              <a:gd name="connsiteX4" fmla="*/ 492226 w 1317367"/>
              <a:gd name="connsiteY4" fmla="*/ 12344 h 798885"/>
              <a:gd name="connsiteX5" fmla="*/ 19422 w 1317367"/>
              <a:gd name="connsiteY5" fmla="*/ 519922 h 798885"/>
              <a:gd name="connsiteX6" fmla="*/ 601005 w 1317367"/>
              <a:gd name="connsiteY6" fmla="*/ 663058 h 798885"/>
              <a:gd name="connsiteX7" fmla="*/ 683968 w 1317367"/>
              <a:gd name="connsiteY7" fmla="*/ 798885 h 798885"/>
              <a:gd name="connsiteX0" fmla="*/ 686384 w 1319783"/>
              <a:gd name="connsiteY0" fmla="*/ 802389 h 802389"/>
              <a:gd name="connsiteX1" fmla="*/ 878789 w 1319783"/>
              <a:gd name="connsiteY1" fmla="*/ 732475 h 802389"/>
              <a:gd name="connsiteX2" fmla="*/ 1237595 w 1319783"/>
              <a:gd name="connsiteY2" fmla="*/ 559692 h 802389"/>
              <a:gd name="connsiteX3" fmla="*/ 1254010 w 1319783"/>
              <a:gd name="connsiteY3" fmla="*/ 111168 h 802389"/>
              <a:gd name="connsiteX4" fmla="*/ 494642 w 1319783"/>
              <a:gd name="connsiteY4" fmla="*/ 15848 h 802389"/>
              <a:gd name="connsiteX5" fmla="*/ 21838 w 1319783"/>
              <a:gd name="connsiteY5" fmla="*/ 523426 h 802389"/>
              <a:gd name="connsiteX6" fmla="*/ 603421 w 1319783"/>
              <a:gd name="connsiteY6" fmla="*/ 666562 h 802389"/>
              <a:gd name="connsiteX7" fmla="*/ 686384 w 1319783"/>
              <a:gd name="connsiteY7" fmla="*/ 802389 h 802389"/>
              <a:gd name="connsiteX0" fmla="*/ 702121 w 1335520"/>
              <a:gd name="connsiteY0" fmla="*/ 811669 h 811669"/>
              <a:gd name="connsiteX1" fmla="*/ 894526 w 1335520"/>
              <a:gd name="connsiteY1" fmla="*/ 741755 h 811669"/>
              <a:gd name="connsiteX2" fmla="*/ 1253332 w 1335520"/>
              <a:gd name="connsiteY2" fmla="*/ 568972 h 811669"/>
              <a:gd name="connsiteX3" fmla="*/ 1269747 w 1335520"/>
              <a:gd name="connsiteY3" fmla="*/ 120448 h 811669"/>
              <a:gd name="connsiteX4" fmla="*/ 510379 w 1335520"/>
              <a:gd name="connsiteY4" fmla="*/ 25128 h 811669"/>
              <a:gd name="connsiteX5" fmla="*/ 14706 w 1335520"/>
              <a:gd name="connsiteY5" fmla="*/ 506178 h 811669"/>
              <a:gd name="connsiteX6" fmla="*/ 619158 w 1335520"/>
              <a:gd name="connsiteY6" fmla="*/ 675842 h 811669"/>
              <a:gd name="connsiteX7" fmla="*/ 702121 w 1335520"/>
              <a:gd name="connsiteY7" fmla="*/ 811669 h 811669"/>
              <a:gd name="connsiteX0" fmla="*/ 706485 w 1339884"/>
              <a:gd name="connsiteY0" fmla="*/ 811669 h 811669"/>
              <a:gd name="connsiteX1" fmla="*/ 898890 w 1339884"/>
              <a:gd name="connsiteY1" fmla="*/ 741755 h 811669"/>
              <a:gd name="connsiteX2" fmla="*/ 1257696 w 1339884"/>
              <a:gd name="connsiteY2" fmla="*/ 568972 h 811669"/>
              <a:gd name="connsiteX3" fmla="*/ 1274111 w 1339884"/>
              <a:gd name="connsiteY3" fmla="*/ 120448 h 811669"/>
              <a:gd name="connsiteX4" fmla="*/ 514743 w 1339884"/>
              <a:gd name="connsiteY4" fmla="*/ 25128 h 811669"/>
              <a:gd name="connsiteX5" fmla="*/ 19070 w 1339884"/>
              <a:gd name="connsiteY5" fmla="*/ 506178 h 811669"/>
              <a:gd name="connsiteX6" fmla="*/ 623522 w 1339884"/>
              <a:gd name="connsiteY6" fmla="*/ 675842 h 811669"/>
              <a:gd name="connsiteX7" fmla="*/ 706485 w 1339884"/>
              <a:gd name="connsiteY7" fmla="*/ 811669 h 811669"/>
              <a:gd name="connsiteX0" fmla="*/ 706273 w 1339672"/>
              <a:gd name="connsiteY0" fmla="*/ 799317 h 799317"/>
              <a:gd name="connsiteX1" fmla="*/ 898678 w 1339672"/>
              <a:gd name="connsiteY1" fmla="*/ 729403 h 799317"/>
              <a:gd name="connsiteX2" fmla="*/ 1257484 w 1339672"/>
              <a:gd name="connsiteY2" fmla="*/ 556620 h 799317"/>
              <a:gd name="connsiteX3" fmla="*/ 1273899 w 1339672"/>
              <a:gd name="connsiteY3" fmla="*/ 108096 h 799317"/>
              <a:gd name="connsiteX4" fmla="*/ 514531 w 1339672"/>
              <a:gd name="connsiteY4" fmla="*/ 12776 h 799317"/>
              <a:gd name="connsiteX5" fmla="*/ 18858 w 1339672"/>
              <a:gd name="connsiteY5" fmla="*/ 493826 h 799317"/>
              <a:gd name="connsiteX6" fmla="*/ 623310 w 1339672"/>
              <a:gd name="connsiteY6" fmla="*/ 663490 h 799317"/>
              <a:gd name="connsiteX7" fmla="*/ 706273 w 1339672"/>
              <a:gd name="connsiteY7" fmla="*/ 799317 h 79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9672" h="799317">
                <a:moveTo>
                  <a:pt x="706273" y="799317"/>
                </a:moveTo>
                <a:cubicBezTo>
                  <a:pt x="789712" y="787887"/>
                  <a:pt x="857339" y="727879"/>
                  <a:pt x="898678" y="729403"/>
                </a:cubicBezTo>
                <a:cubicBezTo>
                  <a:pt x="967829" y="732070"/>
                  <a:pt x="1194947" y="660171"/>
                  <a:pt x="1257484" y="556620"/>
                </a:cubicBezTo>
                <a:cubicBezTo>
                  <a:pt x="1320021" y="453069"/>
                  <a:pt x="1397724" y="198737"/>
                  <a:pt x="1273899" y="108096"/>
                </a:cubicBezTo>
                <a:cubicBezTo>
                  <a:pt x="1150074" y="17455"/>
                  <a:pt x="717904" y="-22581"/>
                  <a:pt x="514531" y="12776"/>
                </a:cubicBezTo>
                <a:cubicBezTo>
                  <a:pt x="311158" y="48133"/>
                  <a:pt x="-91680" y="17349"/>
                  <a:pt x="18858" y="493826"/>
                </a:cubicBezTo>
                <a:cubicBezTo>
                  <a:pt x="48481" y="635749"/>
                  <a:pt x="581495" y="654822"/>
                  <a:pt x="623310" y="663490"/>
                </a:cubicBezTo>
                <a:cubicBezTo>
                  <a:pt x="804761" y="700161"/>
                  <a:pt x="706273" y="799317"/>
                  <a:pt x="706273" y="799317"/>
                </a:cubicBezTo>
                <a:close/>
              </a:path>
            </a:pathLst>
          </a:custGeom>
          <a:solidFill>
            <a:schemeClr val="bg2">
              <a:lumMod val="90000"/>
            </a:schemeClr>
          </a:solidFill>
          <a:ln w="19050"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23E32A87-27EB-4E8C-A286-AC27F2A142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381631" flipH="1">
            <a:off x="4086067" y="493484"/>
            <a:ext cx="5016912" cy="2271814"/>
          </a:xfrm>
          <a:custGeom>
            <a:avLst/>
            <a:gdLst>
              <a:gd name="connsiteX0" fmla="*/ 628580 w 1248448"/>
              <a:gd name="connsiteY0" fmla="*/ 873029 h 873038"/>
              <a:gd name="connsiteX1" fmla="*/ 820985 w 1248448"/>
              <a:gd name="connsiteY1" fmla="*/ 803115 h 873038"/>
              <a:gd name="connsiteX2" fmla="*/ 1179791 w 1248448"/>
              <a:gd name="connsiteY2" fmla="*/ 630332 h 873038"/>
              <a:gd name="connsiteX3" fmla="*/ 1178744 w 1248448"/>
              <a:gd name="connsiteY3" fmla="*/ 192753 h 873038"/>
              <a:gd name="connsiteX4" fmla="*/ 459416 w 1248448"/>
              <a:gd name="connsiteY4" fmla="*/ 32447 h 873038"/>
              <a:gd name="connsiteX5" fmla="*/ 7264 w 1248448"/>
              <a:gd name="connsiteY5" fmla="*/ 595184 h 873038"/>
              <a:gd name="connsiteX6" fmla="*/ 545617 w 1248448"/>
              <a:gd name="connsiteY6" fmla="*/ 737202 h 873038"/>
              <a:gd name="connsiteX7" fmla="*/ 628580 w 1248448"/>
              <a:gd name="connsiteY7" fmla="*/ 873029 h 873038"/>
              <a:gd name="connsiteX0" fmla="*/ 666451 w 1286279"/>
              <a:gd name="connsiteY0" fmla="*/ 861647 h 861647"/>
              <a:gd name="connsiteX1" fmla="*/ 858856 w 1286279"/>
              <a:gd name="connsiteY1" fmla="*/ 791733 h 861647"/>
              <a:gd name="connsiteX2" fmla="*/ 1217662 w 1286279"/>
              <a:gd name="connsiteY2" fmla="*/ 618950 h 861647"/>
              <a:gd name="connsiteX3" fmla="*/ 1216615 w 1286279"/>
              <a:gd name="connsiteY3" fmla="*/ 181371 h 861647"/>
              <a:gd name="connsiteX4" fmla="*/ 497287 w 1286279"/>
              <a:gd name="connsiteY4" fmla="*/ 21065 h 861647"/>
              <a:gd name="connsiteX5" fmla="*/ 1905 w 1286279"/>
              <a:gd name="connsiteY5" fmla="*/ 582684 h 861647"/>
              <a:gd name="connsiteX6" fmla="*/ 583488 w 1286279"/>
              <a:gd name="connsiteY6" fmla="*/ 725820 h 861647"/>
              <a:gd name="connsiteX7" fmla="*/ 666451 w 1286279"/>
              <a:gd name="connsiteY7" fmla="*/ 861647 h 861647"/>
              <a:gd name="connsiteX0" fmla="*/ 676619 w 1296447"/>
              <a:gd name="connsiteY0" fmla="*/ 861647 h 861647"/>
              <a:gd name="connsiteX1" fmla="*/ 869024 w 1296447"/>
              <a:gd name="connsiteY1" fmla="*/ 791733 h 861647"/>
              <a:gd name="connsiteX2" fmla="*/ 1227830 w 1296447"/>
              <a:gd name="connsiteY2" fmla="*/ 618950 h 861647"/>
              <a:gd name="connsiteX3" fmla="*/ 1226783 w 1296447"/>
              <a:gd name="connsiteY3" fmla="*/ 181371 h 861647"/>
              <a:gd name="connsiteX4" fmla="*/ 507455 w 1296447"/>
              <a:gd name="connsiteY4" fmla="*/ 21065 h 861647"/>
              <a:gd name="connsiteX5" fmla="*/ 12073 w 1296447"/>
              <a:gd name="connsiteY5" fmla="*/ 582684 h 861647"/>
              <a:gd name="connsiteX6" fmla="*/ 593656 w 1296447"/>
              <a:gd name="connsiteY6" fmla="*/ 725820 h 861647"/>
              <a:gd name="connsiteX7" fmla="*/ 676619 w 1296447"/>
              <a:gd name="connsiteY7" fmla="*/ 861647 h 861647"/>
              <a:gd name="connsiteX0" fmla="*/ 679058 w 1298886"/>
              <a:gd name="connsiteY0" fmla="*/ 861647 h 861647"/>
              <a:gd name="connsiteX1" fmla="*/ 871463 w 1298886"/>
              <a:gd name="connsiteY1" fmla="*/ 791733 h 861647"/>
              <a:gd name="connsiteX2" fmla="*/ 1230269 w 1298886"/>
              <a:gd name="connsiteY2" fmla="*/ 618950 h 861647"/>
              <a:gd name="connsiteX3" fmla="*/ 1229222 w 1298886"/>
              <a:gd name="connsiteY3" fmla="*/ 181371 h 861647"/>
              <a:gd name="connsiteX4" fmla="*/ 509894 w 1298886"/>
              <a:gd name="connsiteY4" fmla="*/ 21065 h 861647"/>
              <a:gd name="connsiteX5" fmla="*/ 14512 w 1298886"/>
              <a:gd name="connsiteY5" fmla="*/ 582684 h 861647"/>
              <a:gd name="connsiteX6" fmla="*/ 596095 w 1298886"/>
              <a:gd name="connsiteY6" fmla="*/ 725820 h 861647"/>
              <a:gd name="connsiteX7" fmla="*/ 679058 w 1298886"/>
              <a:gd name="connsiteY7" fmla="*/ 861647 h 861647"/>
              <a:gd name="connsiteX0" fmla="*/ 679145 w 1305009"/>
              <a:gd name="connsiteY0" fmla="*/ 863804 h 863804"/>
              <a:gd name="connsiteX1" fmla="*/ 871550 w 1305009"/>
              <a:gd name="connsiteY1" fmla="*/ 793890 h 863804"/>
              <a:gd name="connsiteX2" fmla="*/ 1230356 w 1305009"/>
              <a:gd name="connsiteY2" fmla="*/ 621107 h 863804"/>
              <a:gd name="connsiteX3" fmla="*/ 1246771 w 1305009"/>
              <a:gd name="connsiteY3" fmla="*/ 172583 h 863804"/>
              <a:gd name="connsiteX4" fmla="*/ 509981 w 1305009"/>
              <a:gd name="connsiteY4" fmla="*/ 23222 h 863804"/>
              <a:gd name="connsiteX5" fmla="*/ 14599 w 1305009"/>
              <a:gd name="connsiteY5" fmla="*/ 584841 h 863804"/>
              <a:gd name="connsiteX6" fmla="*/ 596182 w 1305009"/>
              <a:gd name="connsiteY6" fmla="*/ 727977 h 863804"/>
              <a:gd name="connsiteX7" fmla="*/ 679145 w 1305009"/>
              <a:gd name="connsiteY7" fmla="*/ 863804 h 863804"/>
              <a:gd name="connsiteX0" fmla="*/ 679230 w 1311184"/>
              <a:gd name="connsiteY0" fmla="*/ 843802 h 843802"/>
              <a:gd name="connsiteX1" fmla="*/ 871635 w 1311184"/>
              <a:gd name="connsiteY1" fmla="*/ 773888 h 843802"/>
              <a:gd name="connsiteX2" fmla="*/ 1230441 w 1311184"/>
              <a:gd name="connsiteY2" fmla="*/ 601105 h 843802"/>
              <a:gd name="connsiteX3" fmla="*/ 1246856 w 1311184"/>
              <a:gd name="connsiteY3" fmla="*/ 152581 h 843802"/>
              <a:gd name="connsiteX4" fmla="*/ 507394 w 1311184"/>
              <a:gd name="connsiteY4" fmla="*/ 22407 h 843802"/>
              <a:gd name="connsiteX5" fmla="*/ 14684 w 1311184"/>
              <a:gd name="connsiteY5" fmla="*/ 564839 h 843802"/>
              <a:gd name="connsiteX6" fmla="*/ 596267 w 1311184"/>
              <a:gd name="connsiteY6" fmla="*/ 707975 h 843802"/>
              <a:gd name="connsiteX7" fmla="*/ 679230 w 1311184"/>
              <a:gd name="connsiteY7" fmla="*/ 843802 h 843802"/>
              <a:gd name="connsiteX0" fmla="*/ 680987 w 1312941"/>
              <a:gd name="connsiteY0" fmla="*/ 832452 h 832452"/>
              <a:gd name="connsiteX1" fmla="*/ 873392 w 1312941"/>
              <a:gd name="connsiteY1" fmla="*/ 762538 h 832452"/>
              <a:gd name="connsiteX2" fmla="*/ 1232198 w 1312941"/>
              <a:gd name="connsiteY2" fmla="*/ 589755 h 832452"/>
              <a:gd name="connsiteX3" fmla="*/ 1248613 w 1312941"/>
              <a:gd name="connsiteY3" fmla="*/ 141231 h 832452"/>
              <a:gd name="connsiteX4" fmla="*/ 509151 w 1312941"/>
              <a:gd name="connsiteY4" fmla="*/ 11057 h 832452"/>
              <a:gd name="connsiteX5" fmla="*/ 16441 w 1312941"/>
              <a:gd name="connsiteY5" fmla="*/ 553489 h 832452"/>
              <a:gd name="connsiteX6" fmla="*/ 598024 w 1312941"/>
              <a:gd name="connsiteY6" fmla="*/ 696625 h 832452"/>
              <a:gd name="connsiteX7" fmla="*/ 680987 w 1312941"/>
              <a:gd name="connsiteY7" fmla="*/ 832452 h 832452"/>
              <a:gd name="connsiteX0" fmla="*/ 682950 w 1314904"/>
              <a:gd name="connsiteY0" fmla="*/ 830411 h 830411"/>
              <a:gd name="connsiteX1" fmla="*/ 875355 w 1314904"/>
              <a:gd name="connsiteY1" fmla="*/ 760497 h 830411"/>
              <a:gd name="connsiteX2" fmla="*/ 1234161 w 1314904"/>
              <a:gd name="connsiteY2" fmla="*/ 587714 h 830411"/>
              <a:gd name="connsiteX3" fmla="*/ 1250576 w 1314904"/>
              <a:gd name="connsiteY3" fmla="*/ 139190 h 830411"/>
              <a:gd name="connsiteX4" fmla="*/ 511114 w 1314904"/>
              <a:gd name="connsiteY4" fmla="*/ 9016 h 830411"/>
              <a:gd name="connsiteX5" fmla="*/ 18404 w 1314904"/>
              <a:gd name="connsiteY5" fmla="*/ 551448 h 830411"/>
              <a:gd name="connsiteX6" fmla="*/ 599987 w 1314904"/>
              <a:gd name="connsiteY6" fmla="*/ 694584 h 830411"/>
              <a:gd name="connsiteX7" fmla="*/ 682950 w 1314904"/>
              <a:gd name="connsiteY7" fmla="*/ 830411 h 830411"/>
              <a:gd name="connsiteX0" fmla="*/ 683968 w 1317367"/>
              <a:gd name="connsiteY0" fmla="*/ 798885 h 798885"/>
              <a:gd name="connsiteX1" fmla="*/ 876373 w 1317367"/>
              <a:gd name="connsiteY1" fmla="*/ 728971 h 798885"/>
              <a:gd name="connsiteX2" fmla="*/ 1235179 w 1317367"/>
              <a:gd name="connsiteY2" fmla="*/ 556188 h 798885"/>
              <a:gd name="connsiteX3" fmla="*/ 1251594 w 1317367"/>
              <a:gd name="connsiteY3" fmla="*/ 107664 h 798885"/>
              <a:gd name="connsiteX4" fmla="*/ 492226 w 1317367"/>
              <a:gd name="connsiteY4" fmla="*/ 12344 h 798885"/>
              <a:gd name="connsiteX5" fmla="*/ 19422 w 1317367"/>
              <a:gd name="connsiteY5" fmla="*/ 519922 h 798885"/>
              <a:gd name="connsiteX6" fmla="*/ 601005 w 1317367"/>
              <a:gd name="connsiteY6" fmla="*/ 663058 h 798885"/>
              <a:gd name="connsiteX7" fmla="*/ 683968 w 1317367"/>
              <a:gd name="connsiteY7" fmla="*/ 798885 h 798885"/>
              <a:gd name="connsiteX0" fmla="*/ 686384 w 1319783"/>
              <a:gd name="connsiteY0" fmla="*/ 802389 h 802389"/>
              <a:gd name="connsiteX1" fmla="*/ 878789 w 1319783"/>
              <a:gd name="connsiteY1" fmla="*/ 732475 h 802389"/>
              <a:gd name="connsiteX2" fmla="*/ 1237595 w 1319783"/>
              <a:gd name="connsiteY2" fmla="*/ 559692 h 802389"/>
              <a:gd name="connsiteX3" fmla="*/ 1254010 w 1319783"/>
              <a:gd name="connsiteY3" fmla="*/ 111168 h 802389"/>
              <a:gd name="connsiteX4" fmla="*/ 494642 w 1319783"/>
              <a:gd name="connsiteY4" fmla="*/ 15848 h 802389"/>
              <a:gd name="connsiteX5" fmla="*/ 21838 w 1319783"/>
              <a:gd name="connsiteY5" fmla="*/ 523426 h 802389"/>
              <a:gd name="connsiteX6" fmla="*/ 603421 w 1319783"/>
              <a:gd name="connsiteY6" fmla="*/ 666562 h 802389"/>
              <a:gd name="connsiteX7" fmla="*/ 686384 w 1319783"/>
              <a:gd name="connsiteY7" fmla="*/ 802389 h 802389"/>
              <a:gd name="connsiteX0" fmla="*/ 702121 w 1335520"/>
              <a:gd name="connsiteY0" fmla="*/ 811669 h 811669"/>
              <a:gd name="connsiteX1" fmla="*/ 894526 w 1335520"/>
              <a:gd name="connsiteY1" fmla="*/ 741755 h 811669"/>
              <a:gd name="connsiteX2" fmla="*/ 1253332 w 1335520"/>
              <a:gd name="connsiteY2" fmla="*/ 568972 h 811669"/>
              <a:gd name="connsiteX3" fmla="*/ 1269747 w 1335520"/>
              <a:gd name="connsiteY3" fmla="*/ 120448 h 811669"/>
              <a:gd name="connsiteX4" fmla="*/ 510379 w 1335520"/>
              <a:gd name="connsiteY4" fmla="*/ 25128 h 811669"/>
              <a:gd name="connsiteX5" fmla="*/ 14706 w 1335520"/>
              <a:gd name="connsiteY5" fmla="*/ 506178 h 811669"/>
              <a:gd name="connsiteX6" fmla="*/ 619158 w 1335520"/>
              <a:gd name="connsiteY6" fmla="*/ 675842 h 811669"/>
              <a:gd name="connsiteX7" fmla="*/ 702121 w 1335520"/>
              <a:gd name="connsiteY7" fmla="*/ 811669 h 811669"/>
              <a:gd name="connsiteX0" fmla="*/ 706485 w 1339884"/>
              <a:gd name="connsiteY0" fmla="*/ 811669 h 811669"/>
              <a:gd name="connsiteX1" fmla="*/ 898890 w 1339884"/>
              <a:gd name="connsiteY1" fmla="*/ 741755 h 811669"/>
              <a:gd name="connsiteX2" fmla="*/ 1257696 w 1339884"/>
              <a:gd name="connsiteY2" fmla="*/ 568972 h 811669"/>
              <a:gd name="connsiteX3" fmla="*/ 1274111 w 1339884"/>
              <a:gd name="connsiteY3" fmla="*/ 120448 h 811669"/>
              <a:gd name="connsiteX4" fmla="*/ 514743 w 1339884"/>
              <a:gd name="connsiteY4" fmla="*/ 25128 h 811669"/>
              <a:gd name="connsiteX5" fmla="*/ 19070 w 1339884"/>
              <a:gd name="connsiteY5" fmla="*/ 506178 h 811669"/>
              <a:gd name="connsiteX6" fmla="*/ 623522 w 1339884"/>
              <a:gd name="connsiteY6" fmla="*/ 675842 h 811669"/>
              <a:gd name="connsiteX7" fmla="*/ 706485 w 1339884"/>
              <a:gd name="connsiteY7" fmla="*/ 811669 h 811669"/>
              <a:gd name="connsiteX0" fmla="*/ 706273 w 1339672"/>
              <a:gd name="connsiteY0" fmla="*/ 799317 h 799317"/>
              <a:gd name="connsiteX1" fmla="*/ 898678 w 1339672"/>
              <a:gd name="connsiteY1" fmla="*/ 729403 h 799317"/>
              <a:gd name="connsiteX2" fmla="*/ 1257484 w 1339672"/>
              <a:gd name="connsiteY2" fmla="*/ 556620 h 799317"/>
              <a:gd name="connsiteX3" fmla="*/ 1273899 w 1339672"/>
              <a:gd name="connsiteY3" fmla="*/ 108096 h 799317"/>
              <a:gd name="connsiteX4" fmla="*/ 514531 w 1339672"/>
              <a:gd name="connsiteY4" fmla="*/ 12776 h 799317"/>
              <a:gd name="connsiteX5" fmla="*/ 18858 w 1339672"/>
              <a:gd name="connsiteY5" fmla="*/ 493826 h 799317"/>
              <a:gd name="connsiteX6" fmla="*/ 623310 w 1339672"/>
              <a:gd name="connsiteY6" fmla="*/ 663490 h 799317"/>
              <a:gd name="connsiteX7" fmla="*/ 706273 w 1339672"/>
              <a:gd name="connsiteY7" fmla="*/ 799317 h 79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9672" h="799317">
                <a:moveTo>
                  <a:pt x="706273" y="799317"/>
                </a:moveTo>
                <a:cubicBezTo>
                  <a:pt x="789712" y="787887"/>
                  <a:pt x="857339" y="727879"/>
                  <a:pt x="898678" y="729403"/>
                </a:cubicBezTo>
                <a:cubicBezTo>
                  <a:pt x="967829" y="732070"/>
                  <a:pt x="1194947" y="660171"/>
                  <a:pt x="1257484" y="556620"/>
                </a:cubicBezTo>
                <a:cubicBezTo>
                  <a:pt x="1320021" y="453069"/>
                  <a:pt x="1397724" y="198737"/>
                  <a:pt x="1273899" y="108096"/>
                </a:cubicBezTo>
                <a:cubicBezTo>
                  <a:pt x="1150074" y="17455"/>
                  <a:pt x="717904" y="-22581"/>
                  <a:pt x="514531" y="12776"/>
                </a:cubicBezTo>
                <a:cubicBezTo>
                  <a:pt x="311158" y="48133"/>
                  <a:pt x="-91680" y="17349"/>
                  <a:pt x="18858" y="493826"/>
                </a:cubicBezTo>
                <a:cubicBezTo>
                  <a:pt x="48481" y="635749"/>
                  <a:pt x="581495" y="654822"/>
                  <a:pt x="623310" y="663490"/>
                </a:cubicBezTo>
                <a:cubicBezTo>
                  <a:pt x="804761" y="700161"/>
                  <a:pt x="706273" y="799317"/>
                  <a:pt x="706273" y="799317"/>
                </a:cubicBezTo>
                <a:close/>
              </a:path>
            </a:pathLst>
          </a:custGeom>
          <a:noFill/>
          <a:ln w="19050" cap="flat">
            <a:solidFill>
              <a:schemeClr val="tx1"/>
            </a:solidFill>
            <a:prstDash val="solid"/>
            <a:miter/>
          </a:ln>
        </p:spPr>
        <p:txBody>
          <a:bodyPr rtlCol="0" anchor="ctr"/>
          <a:lstStyle/>
          <a:p>
            <a:endParaRPr lang="en-US"/>
          </a:p>
        </p:txBody>
      </p:sp>
      <p:sp>
        <p:nvSpPr>
          <p:cNvPr id="2" name="Title 1">
            <a:extLst>
              <a:ext uri="{FF2B5EF4-FFF2-40B4-BE49-F238E27FC236}">
                <a16:creationId xmlns:a16="http://schemas.microsoft.com/office/drawing/2014/main" id="{9477E887-9403-EF3E-B320-457D21103818}"/>
              </a:ext>
            </a:extLst>
          </p:cNvPr>
          <p:cNvSpPr>
            <a:spLocks noGrp="1"/>
          </p:cNvSpPr>
          <p:nvPr>
            <p:ph type="title"/>
          </p:nvPr>
        </p:nvSpPr>
        <p:spPr>
          <a:xfrm>
            <a:off x="4272282" y="860609"/>
            <a:ext cx="4621687" cy="1258293"/>
          </a:xfrm>
        </p:spPr>
        <p:txBody>
          <a:bodyPr>
            <a:normAutofit/>
          </a:bodyPr>
          <a:lstStyle/>
          <a:p>
            <a:pPr algn="ctr"/>
            <a:r>
              <a:rPr lang="en-US" dirty="0"/>
              <a:t>CONTENT</a:t>
            </a:r>
            <a:endParaRPr lang="en-US"/>
          </a:p>
        </p:txBody>
      </p:sp>
      <p:sp>
        <p:nvSpPr>
          <p:cNvPr id="3" name="Content Placeholder 2">
            <a:extLst>
              <a:ext uri="{FF2B5EF4-FFF2-40B4-BE49-F238E27FC236}">
                <a16:creationId xmlns:a16="http://schemas.microsoft.com/office/drawing/2014/main" id="{58D53057-8834-2FEC-1380-26B02E9A5F19}"/>
              </a:ext>
            </a:extLst>
          </p:cNvPr>
          <p:cNvSpPr>
            <a:spLocks noGrp="1"/>
          </p:cNvSpPr>
          <p:nvPr>
            <p:ph idx="1"/>
          </p:nvPr>
        </p:nvSpPr>
        <p:spPr>
          <a:xfrm>
            <a:off x="8514273" y="1373380"/>
            <a:ext cx="3888390" cy="5141354"/>
          </a:xfrm>
        </p:spPr>
        <p:txBody>
          <a:bodyPr anchor="ctr">
            <a:normAutofit/>
          </a:bodyPr>
          <a:lstStyle/>
          <a:p>
            <a:pPr marL="457200" indent="-457200">
              <a:lnSpc>
                <a:spcPct val="90000"/>
              </a:lnSpc>
              <a:buFont typeface="Arial" panose="020B0604020202020204" pitchFamily="34" charset="0"/>
              <a:buChar char="•"/>
            </a:pPr>
            <a:r>
              <a:rPr lang="en-US" dirty="0"/>
              <a:t>CLUSTERING</a:t>
            </a:r>
          </a:p>
          <a:p>
            <a:pPr marL="457200" indent="-457200">
              <a:lnSpc>
                <a:spcPct val="90000"/>
              </a:lnSpc>
              <a:buFont typeface="Arial" panose="020B0604020202020204" pitchFamily="34" charset="0"/>
              <a:buChar char="•"/>
            </a:pPr>
            <a:r>
              <a:rPr lang="en-US" dirty="0"/>
              <a:t>EUCLIDEAN DISTANCE</a:t>
            </a:r>
          </a:p>
          <a:p>
            <a:pPr marL="457200" indent="-457200">
              <a:lnSpc>
                <a:spcPct val="90000"/>
              </a:lnSpc>
              <a:buFont typeface="Arial" panose="020B0604020202020204" pitchFamily="34" charset="0"/>
              <a:buChar char="•"/>
            </a:pPr>
            <a:r>
              <a:rPr lang="en-US" dirty="0"/>
              <a:t>MANHATTAN DISTANCE</a:t>
            </a:r>
          </a:p>
          <a:p>
            <a:pPr marL="457200" indent="-457200">
              <a:lnSpc>
                <a:spcPct val="90000"/>
              </a:lnSpc>
              <a:buFont typeface="Arial" panose="020B0604020202020204" pitchFamily="34" charset="0"/>
              <a:buChar char="•"/>
            </a:pPr>
            <a:r>
              <a:rPr lang="en-US" dirty="0"/>
              <a:t>MINKOWSKI DISTANCE</a:t>
            </a:r>
          </a:p>
          <a:p>
            <a:pPr marL="457200" indent="-457200">
              <a:lnSpc>
                <a:spcPct val="90000"/>
              </a:lnSpc>
              <a:buFont typeface="Arial" panose="020B0604020202020204" pitchFamily="34" charset="0"/>
              <a:buChar char="•"/>
            </a:pPr>
            <a:r>
              <a:rPr lang="en-US" dirty="0"/>
              <a:t>PARTITIONAL</a:t>
            </a:r>
          </a:p>
          <a:p>
            <a:pPr marL="457200" indent="-457200">
              <a:lnSpc>
                <a:spcPct val="90000"/>
              </a:lnSpc>
              <a:buFont typeface="Arial" panose="020B0604020202020204" pitchFamily="34" charset="0"/>
              <a:buChar char="•"/>
            </a:pPr>
            <a:r>
              <a:rPr lang="en-US" dirty="0"/>
              <a:t>HIERARCHICAL</a:t>
            </a:r>
          </a:p>
          <a:p>
            <a:pPr marL="457200" indent="-457200">
              <a:lnSpc>
                <a:spcPct val="90000"/>
              </a:lnSpc>
              <a:buFont typeface="Arial" panose="020B0604020202020204" pitchFamily="34" charset="0"/>
              <a:buChar char="•"/>
            </a:pPr>
            <a:r>
              <a:rPr lang="en-US" dirty="0"/>
              <a:t>DENSITY BASED TECHNIQUES</a:t>
            </a:r>
          </a:p>
          <a:p>
            <a:pPr marL="457200" indent="-457200">
              <a:lnSpc>
                <a:spcPct val="90000"/>
              </a:lnSpc>
              <a:buFont typeface="Arial" panose="020B0604020202020204" pitchFamily="34" charset="0"/>
              <a:buChar char="•"/>
            </a:pPr>
            <a:r>
              <a:rPr lang="en-US" dirty="0"/>
              <a:t>ASSESSMENT METHODS</a:t>
            </a:r>
          </a:p>
        </p:txBody>
      </p:sp>
    </p:spTree>
    <p:extLst>
      <p:ext uri="{BB962C8B-B14F-4D97-AF65-F5344CB8AC3E}">
        <p14:creationId xmlns:p14="http://schemas.microsoft.com/office/powerpoint/2010/main" val="514177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BE6FD-C5FF-D9EB-2650-E768A531648A}"/>
              </a:ext>
            </a:extLst>
          </p:cNvPr>
          <p:cNvSpPr>
            <a:spLocks noGrp="1"/>
          </p:cNvSpPr>
          <p:nvPr>
            <p:ph type="title"/>
          </p:nvPr>
        </p:nvSpPr>
        <p:spPr/>
        <p:txBody>
          <a:bodyPr/>
          <a:lstStyle/>
          <a:p>
            <a:r>
              <a:rPr lang="en-US" dirty="0" err="1"/>
              <a:t>mINKOWSKI</a:t>
            </a:r>
            <a:r>
              <a:rPr lang="en-US" dirty="0"/>
              <a:t> DISTANCE (EXAMPLE)</a:t>
            </a:r>
          </a:p>
        </p:txBody>
      </p:sp>
      <p:sp>
        <p:nvSpPr>
          <p:cNvPr id="3" name="Content Placeholder 2">
            <a:extLst>
              <a:ext uri="{FF2B5EF4-FFF2-40B4-BE49-F238E27FC236}">
                <a16:creationId xmlns:a16="http://schemas.microsoft.com/office/drawing/2014/main" id="{8BEE0C7C-EDF0-6A6C-6CEF-612151BB17D5}"/>
              </a:ext>
            </a:extLst>
          </p:cNvPr>
          <p:cNvSpPr>
            <a:spLocks noGrp="1"/>
          </p:cNvSpPr>
          <p:nvPr>
            <p:ph idx="1"/>
          </p:nvPr>
        </p:nvSpPr>
        <p:spPr>
          <a:xfrm>
            <a:off x="929463" y="1972340"/>
            <a:ext cx="10333074" cy="3827722"/>
          </a:xfrm>
          <a:solidFill>
            <a:schemeClr val="accent1">
              <a:lumMod val="20000"/>
              <a:lumOff val="80000"/>
            </a:schemeClr>
          </a:solidFill>
        </p:spPr>
        <p:txBody>
          <a:bodyPr>
            <a:normAutofit/>
          </a:bodyPr>
          <a:lstStyle/>
          <a:p>
            <a:r>
              <a:rPr lang="en-IN" sz="2000" b="0" i="0" dirty="0">
                <a:effectLst/>
                <a:latin typeface="Arial" panose="020B0604020202020204" pitchFamily="34" charset="0"/>
                <a:cs typeface="Arial" panose="020B0604020202020204" pitchFamily="34" charset="0"/>
              </a:rPr>
              <a:t>Let us consider a 2-dimensional space having three points </a:t>
            </a:r>
          </a:p>
          <a:p>
            <a:r>
              <a:rPr lang="en-IN" sz="2000" b="0" i="0" dirty="0">
                <a:effectLst/>
                <a:latin typeface="Arial" panose="020B0604020202020204" pitchFamily="34" charset="0"/>
                <a:cs typeface="Arial" panose="020B0604020202020204" pitchFamily="34" charset="0"/>
              </a:rPr>
              <a:t>	P</a:t>
            </a:r>
            <a:r>
              <a:rPr lang="en-IN" sz="2000" b="0" i="0" baseline="-25000" dirty="0">
                <a:effectLst/>
                <a:latin typeface="Arial" panose="020B0604020202020204" pitchFamily="34" charset="0"/>
                <a:cs typeface="Arial" panose="020B0604020202020204" pitchFamily="34" charset="0"/>
              </a:rPr>
              <a:t>1</a:t>
            </a:r>
            <a:r>
              <a:rPr lang="en-IN" sz="2000" b="0" i="0" dirty="0">
                <a:effectLst/>
                <a:latin typeface="Arial" panose="020B0604020202020204" pitchFamily="34" charset="0"/>
                <a:cs typeface="Arial" panose="020B0604020202020204" pitchFamily="34" charset="0"/>
              </a:rPr>
              <a:t> (X</a:t>
            </a:r>
            <a:r>
              <a:rPr lang="en-IN" sz="2000" b="0" i="0" baseline="-25000" dirty="0">
                <a:effectLst/>
                <a:latin typeface="Arial" panose="020B0604020202020204" pitchFamily="34" charset="0"/>
                <a:cs typeface="Arial" panose="020B0604020202020204" pitchFamily="34" charset="0"/>
              </a:rPr>
              <a:t>1</a:t>
            </a:r>
            <a:r>
              <a:rPr lang="en-IN" sz="2000" b="0" i="0" dirty="0">
                <a:effectLst/>
                <a:latin typeface="Arial" panose="020B0604020202020204" pitchFamily="34" charset="0"/>
                <a:cs typeface="Arial" panose="020B0604020202020204" pitchFamily="34" charset="0"/>
              </a:rPr>
              <a:t>, Y</a:t>
            </a:r>
            <a:r>
              <a:rPr lang="en-IN" sz="2000" b="0" i="0" baseline="-25000" dirty="0">
                <a:effectLst/>
                <a:latin typeface="Arial" panose="020B0604020202020204" pitchFamily="34" charset="0"/>
                <a:cs typeface="Arial" panose="020B0604020202020204" pitchFamily="34" charset="0"/>
              </a:rPr>
              <a:t>1</a:t>
            </a:r>
            <a:r>
              <a:rPr lang="en-IN" sz="2000" b="0" i="0" dirty="0">
                <a:effectLst/>
                <a:latin typeface="Arial" panose="020B0604020202020204" pitchFamily="34" charset="0"/>
                <a:cs typeface="Arial" panose="020B0604020202020204" pitchFamily="34" charset="0"/>
              </a:rPr>
              <a:t>), P</a:t>
            </a:r>
            <a:r>
              <a:rPr lang="en-IN" sz="2000" b="0" i="0" baseline="-25000" dirty="0">
                <a:effectLst/>
                <a:latin typeface="Arial" panose="020B0604020202020204" pitchFamily="34" charset="0"/>
                <a:cs typeface="Arial" panose="020B0604020202020204" pitchFamily="34" charset="0"/>
              </a:rPr>
              <a:t>2 </a:t>
            </a:r>
            <a:r>
              <a:rPr lang="en-IN" sz="2000" b="0" i="0" dirty="0">
                <a:effectLst/>
                <a:latin typeface="Arial" panose="020B0604020202020204" pitchFamily="34" charset="0"/>
                <a:cs typeface="Arial" panose="020B0604020202020204" pitchFamily="34" charset="0"/>
              </a:rPr>
              <a:t>(X</a:t>
            </a:r>
            <a:r>
              <a:rPr lang="en-IN" sz="2000" b="0" i="0" baseline="-25000" dirty="0">
                <a:effectLst/>
                <a:latin typeface="Arial" panose="020B0604020202020204" pitchFamily="34" charset="0"/>
                <a:cs typeface="Arial" panose="020B0604020202020204" pitchFamily="34" charset="0"/>
              </a:rPr>
              <a:t>2</a:t>
            </a:r>
            <a:r>
              <a:rPr lang="en-IN" sz="2000" b="0" i="0" dirty="0">
                <a:effectLst/>
                <a:latin typeface="Arial" panose="020B0604020202020204" pitchFamily="34" charset="0"/>
                <a:cs typeface="Arial" panose="020B0604020202020204" pitchFamily="34" charset="0"/>
              </a:rPr>
              <a:t>, Y</a:t>
            </a:r>
            <a:r>
              <a:rPr lang="en-IN" sz="2000" b="0" i="0" baseline="-25000" dirty="0">
                <a:effectLst/>
                <a:latin typeface="Arial" panose="020B0604020202020204" pitchFamily="34" charset="0"/>
                <a:cs typeface="Arial" panose="020B0604020202020204" pitchFamily="34" charset="0"/>
              </a:rPr>
              <a:t>2</a:t>
            </a:r>
            <a:r>
              <a:rPr lang="en-IN" sz="2000" b="0" i="0" dirty="0">
                <a:effectLst/>
                <a:latin typeface="Arial" panose="020B0604020202020204" pitchFamily="34" charset="0"/>
                <a:cs typeface="Arial" panose="020B0604020202020204" pitchFamily="34" charset="0"/>
              </a:rPr>
              <a:t>), and P</a:t>
            </a:r>
            <a:r>
              <a:rPr lang="en-IN" sz="2000" b="0" i="0" baseline="-25000" dirty="0">
                <a:effectLst/>
                <a:latin typeface="Arial" panose="020B0604020202020204" pitchFamily="34" charset="0"/>
                <a:cs typeface="Arial" panose="020B0604020202020204" pitchFamily="34" charset="0"/>
              </a:rPr>
              <a:t>3 </a:t>
            </a:r>
            <a:r>
              <a:rPr lang="en-IN" sz="2000" b="0" i="0" dirty="0">
                <a:effectLst/>
                <a:latin typeface="Arial" panose="020B0604020202020204" pitchFamily="34" charset="0"/>
                <a:cs typeface="Arial" panose="020B0604020202020204" pitchFamily="34" charset="0"/>
              </a:rPr>
              <a:t>(X</a:t>
            </a:r>
            <a:r>
              <a:rPr lang="en-IN" sz="2000" b="0" i="0" baseline="-25000" dirty="0">
                <a:effectLst/>
                <a:latin typeface="Arial" panose="020B0604020202020204" pitchFamily="34" charset="0"/>
                <a:cs typeface="Arial" panose="020B0604020202020204" pitchFamily="34" charset="0"/>
              </a:rPr>
              <a:t>3, </a:t>
            </a:r>
            <a:r>
              <a:rPr lang="en-IN" sz="2000" b="0" i="0" dirty="0">
                <a:effectLst/>
                <a:latin typeface="Arial" panose="020B0604020202020204" pitchFamily="34" charset="0"/>
                <a:cs typeface="Arial" panose="020B0604020202020204" pitchFamily="34" charset="0"/>
              </a:rPr>
              <a:t>Y</a:t>
            </a:r>
            <a:r>
              <a:rPr lang="en-IN" sz="2000" b="0" i="0" baseline="-25000" dirty="0">
                <a:effectLst/>
                <a:latin typeface="Arial" panose="020B0604020202020204" pitchFamily="34" charset="0"/>
                <a:cs typeface="Arial" panose="020B0604020202020204" pitchFamily="34" charset="0"/>
              </a:rPr>
              <a:t>3</a:t>
            </a:r>
            <a:r>
              <a:rPr lang="en-IN" sz="2000" b="0" i="0" dirty="0">
                <a:effectLst/>
                <a:latin typeface="Arial" panose="020B0604020202020204" pitchFamily="34" charset="0"/>
                <a:cs typeface="Arial" panose="020B0604020202020204" pitchFamily="34" charset="0"/>
              </a:rPr>
              <a:t>) </a:t>
            </a:r>
          </a:p>
          <a:p>
            <a:r>
              <a:rPr lang="en-IN" sz="2000" b="0" dirty="0">
                <a:latin typeface="Arial" panose="020B0604020202020204" pitchFamily="34" charset="0"/>
                <a:cs typeface="Arial" panose="020B0604020202020204" pitchFamily="34" charset="0"/>
              </a:rPr>
              <a:t>T</a:t>
            </a:r>
            <a:r>
              <a:rPr lang="en-IN" sz="2000" b="0" i="0" dirty="0">
                <a:effectLst/>
                <a:latin typeface="Arial" panose="020B0604020202020204" pitchFamily="34" charset="0"/>
                <a:cs typeface="Arial" panose="020B0604020202020204" pitchFamily="34" charset="0"/>
              </a:rPr>
              <a:t>he </a:t>
            </a:r>
            <a:r>
              <a:rPr lang="en-IN" sz="2000" b="0" i="0" dirty="0" err="1">
                <a:effectLst/>
                <a:latin typeface="Arial" panose="020B0604020202020204" pitchFamily="34" charset="0"/>
                <a:cs typeface="Arial" panose="020B0604020202020204" pitchFamily="34" charset="0"/>
              </a:rPr>
              <a:t>Minkowski</a:t>
            </a:r>
            <a:r>
              <a:rPr lang="en-IN" sz="2000" b="0" i="0" dirty="0">
                <a:effectLst/>
                <a:latin typeface="Arial" panose="020B0604020202020204" pitchFamily="34" charset="0"/>
                <a:cs typeface="Arial" panose="020B0604020202020204" pitchFamily="34" charset="0"/>
              </a:rPr>
              <a:t> distance is given by:</a:t>
            </a:r>
          </a:p>
          <a:p>
            <a:r>
              <a:rPr lang="en-IN" sz="2000" b="0" dirty="0">
                <a:latin typeface="Arial" panose="020B0604020202020204" pitchFamily="34" charset="0"/>
                <a:cs typeface="Arial" panose="020B0604020202020204" pitchFamily="34" charset="0"/>
              </a:rPr>
              <a:t>	</a:t>
            </a:r>
            <a:r>
              <a:rPr lang="en-IN" sz="2000" b="0" i="0" dirty="0">
                <a:effectLst/>
                <a:latin typeface="Arial" panose="020B0604020202020204" pitchFamily="34" charset="0"/>
                <a:cs typeface="Arial" panose="020B0604020202020204" pitchFamily="34" charset="0"/>
              </a:rPr>
              <a:t> ( |X</a:t>
            </a:r>
            <a:r>
              <a:rPr lang="en-IN" sz="2000" b="0" i="0" baseline="-25000" dirty="0">
                <a:effectLst/>
                <a:latin typeface="Arial" panose="020B0604020202020204" pitchFamily="34" charset="0"/>
                <a:cs typeface="Arial" panose="020B0604020202020204" pitchFamily="34" charset="0"/>
              </a:rPr>
              <a:t>1</a:t>
            </a:r>
            <a:r>
              <a:rPr lang="en-IN" sz="2000" b="0" i="0" dirty="0">
                <a:effectLst/>
                <a:latin typeface="Arial" panose="020B0604020202020204" pitchFamily="34" charset="0"/>
                <a:cs typeface="Arial" panose="020B0604020202020204" pitchFamily="34" charset="0"/>
              </a:rPr>
              <a:t> – Y</a:t>
            </a:r>
            <a:r>
              <a:rPr lang="en-IN" sz="2000" b="0" i="0" baseline="-25000" dirty="0">
                <a:effectLst/>
                <a:latin typeface="Arial" panose="020B0604020202020204" pitchFamily="34" charset="0"/>
                <a:cs typeface="Arial" panose="020B0604020202020204" pitchFamily="34" charset="0"/>
              </a:rPr>
              <a:t>1</a:t>
            </a:r>
            <a:r>
              <a:rPr lang="en-IN" sz="2000" b="0" i="0" dirty="0">
                <a:effectLst/>
                <a:latin typeface="Arial" panose="020B0604020202020204" pitchFamily="34" charset="0"/>
                <a:cs typeface="Arial" panose="020B0604020202020204" pitchFamily="34" charset="0"/>
              </a:rPr>
              <a:t>|</a:t>
            </a:r>
            <a:r>
              <a:rPr lang="en-IN" sz="2000" b="0" i="0" baseline="30000" dirty="0">
                <a:effectLst/>
                <a:latin typeface="Arial" panose="020B0604020202020204" pitchFamily="34" charset="0"/>
                <a:cs typeface="Arial" panose="020B0604020202020204" pitchFamily="34" charset="0"/>
              </a:rPr>
              <a:t>p</a:t>
            </a:r>
            <a:r>
              <a:rPr lang="en-IN" sz="2000" b="0" i="0" dirty="0">
                <a:effectLst/>
                <a:latin typeface="Arial" panose="020B0604020202020204" pitchFamily="34" charset="0"/>
                <a:cs typeface="Arial" panose="020B0604020202020204" pitchFamily="34" charset="0"/>
              </a:rPr>
              <a:t> + |X</a:t>
            </a:r>
            <a:r>
              <a:rPr lang="en-IN" sz="2000" b="0" i="0" baseline="-25000" dirty="0">
                <a:effectLst/>
                <a:latin typeface="Arial" panose="020B0604020202020204" pitchFamily="34" charset="0"/>
                <a:cs typeface="Arial" panose="020B0604020202020204" pitchFamily="34" charset="0"/>
              </a:rPr>
              <a:t>2</a:t>
            </a:r>
            <a:r>
              <a:rPr lang="en-IN" sz="2000" b="0" i="0" dirty="0">
                <a:effectLst/>
                <a:latin typeface="Arial" panose="020B0604020202020204" pitchFamily="34" charset="0"/>
                <a:cs typeface="Arial" panose="020B0604020202020204" pitchFamily="34" charset="0"/>
              </a:rPr>
              <a:t> – Y</a:t>
            </a:r>
            <a:r>
              <a:rPr lang="en-IN" sz="2000" b="0" i="0" baseline="-25000" dirty="0">
                <a:effectLst/>
                <a:latin typeface="Arial" panose="020B0604020202020204" pitchFamily="34" charset="0"/>
                <a:cs typeface="Arial" panose="020B0604020202020204" pitchFamily="34" charset="0"/>
              </a:rPr>
              <a:t>2</a:t>
            </a:r>
            <a:r>
              <a:rPr lang="en-IN" sz="2000" b="0" i="0" dirty="0">
                <a:effectLst/>
                <a:latin typeface="Arial" panose="020B0604020202020204" pitchFamily="34" charset="0"/>
                <a:cs typeface="Arial" panose="020B0604020202020204" pitchFamily="34" charset="0"/>
              </a:rPr>
              <a:t>|</a:t>
            </a:r>
            <a:r>
              <a:rPr lang="en-IN" sz="2000" b="0" i="0" baseline="30000" dirty="0">
                <a:effectLst/>
                <a:latin typeface="Arial" panose="020B0604020202020204" pitchFamily="34" charset="0"/>
                <a:cs typeface="Arial" panose="020B0604020202020204" pitchFamily="34" charset="0"/>
              </a:rPr>
              <a:t>p</a:t>
            </a:r>
            <a:r>
              <a:rPr lang="en-IN" sz="2000" b="0" i="0" dirty="0">
                <a:effectLst/>
                <a:latin typeface="Arial" panose="020B0604020202020204" pitchFamily="34" charset="0"/>
                <a:cs typeface="Arial" panose="020B0604020202020204" pitchFamily="34" charset="0"/>
              </a:rPr>
              <a:t>  + |X</a:t>
            </a:r>
            <a:r>
              <a:rPr lang="en-IN" sz="2000" b="0" i="0" baseline="-25000" dirty="0">
                <a:effectLst/>
                <a:latin typeface="Arial" panose="020B0604020202020204" pitchFamily="34" charset="0"/>
                <a:cs typeface="Arial" panose="020B0604020202020204" pitchFamily="34" charset="0"/>
              </a:rPr>
              <a:t>2 </a:t>
            </a:r>
            <a:r>
              <a:rPr lang="en-IN" sz="2000" b="0" i="0" dirty="0">
                <a:effectLst/>
                <a:latin typeface="Arial" panose="020B0604020202020204" pitchFamily="34" charset="0"/>
                <a:cs typeface="Arial" panose="020B0604020202020204" pitchFamily="34" charset="0"/>
              </a:rPr>
              <a:t>– Y</a:t>
            </a:r>
            <a:r>
              <a:rPr lang="en-IN" sz="2000" b="0" i="0" baseline="-25000" dirty="0">
                <a:effectLst/>
                <a:latin typeface="Arial" panose="020B0604020202020204" pitchFamily="34" charset="0"/>
                <a:cs typeface="Arial" panose="020B0604020202020204" pitchFamily="34" charset="0"/>
              </a:rPr>
              <a:t>2</a:t>
            </a:r>
            <a:r>
              <a:rPr lang="en-IN" sz="2000" b="0" i="0" dirty="0">
                <a:effectLst/>
                <a:latin typeface="Arial" panose="020B0604020202020204" pitchFamily="34" charset="0"/>
                <a:cs typeface="Arial" panose="020B0604020202020204" pitchFamily="34" charset="0"/>
              </a:rPr>
              <a:t>|</a:t>
            </a:r>
            <a:r>
              <a:rPr lang="en-IN" sz="2000" b="0" i="0" baseline="30000" dirty="0">
                <a:effectLst/>
                <a:latin typeface="Arial" panose="020B0604020202020204" pitchFamily="34" charset="0"/>
                <a:cs typeface="Arial" panose="020B0604020202020204" pitchFamily="34" charset="0"/>
              </a:rPr>
              <a:t>p </a:t>
            </a:r>
            <a:r>
              <a:rPr lang="en-IN" sz="2000" b="0" i="0" dirty="0">
                <a:effectLst/>
                <a:latin typeface="Arial" panose="020B0604020202020204" pitchFamily="34" charset="0"/>
                <a:cs typeface="Arial" panose="020B0604020202020204" pitchFamily="34" charset="0"/>
              </a:rPr>
              <a:t>)</a:t>
            </a:r>
            <a:r>
              <a:rPr lang="en-IN" sz="2000" b="0" i="0" baseline="30000" dirty="0">
                <a:effectLst/>
                <a:latin typeface="Arial" panose="020B0604020202020204" pitchFamily="34" charset="0"/>
                <a:cs typeface="Arial" panose="020B0604020202020204" pitchFamily="34" charset="0"/>
              </a:rPr>
              <a:t>1/p</a:t>
            </a:r>
          </a:p>
          <a:p>
            <a:r>
              <a:rPr lang="en-IN" sz="2000" b="0" dirty="0">
                <a:latin typeface="Arial" panose="020B0604020202020204" pitchFamily="34" charset="0"/>
                <a:cs typeface="Arial" panose="020B0604020202020204" pitchFamily="34" charset="0"/>
              </a:rPr>
              <a:t>W</a:t>
            </a:r>
            <a:r>
              <a:rPr lang="en-IN" sz="2000" b="0" i="0" dirty="0">
                <a:effectLst/>
                <a:latin typeface="Arial" panose="020B0604020202020204" pitchFamily="34" charset="0"/>
                <a:cs typeface="Arial" panose="020B0604020202020204" pitchFamily="34" charset="0"/>
              </a:rPr>
              <a:t>e are given two vectors, vect1 as (4, 2, 6, 8) and vect2 as (5, 1, 7, 9).</a:t>
            </a:r>
          </a:p>
          <a:p>
            <a:r>
              <a:rPr lang="en-IN" sz="2000" b="0" i="0" dirty="0">
                <a:effectLst/>
                <a:latin typeface="Arial" panose="020B0604020202020204" pitchFamily="34" charset="0"/>
                <a:cs typeface="Arial" panose="020B0604020202020204" pitchFamily="34" charset="0"/>
              </a:rPr>
              <a:t> Their </a:t>
            </a:r>
            <a:r>
              <a:rPr lang="en-IN" sz="2000" b="0" i="0" dirty="0" err="1">
                <a:effectLst/>
                <a:latin typeface="Arial" panose="020B0604020202020204" pitchFamily="34" charset="0"/>
                <a:cs typeface="Arial" panose="020B0604020202020204" pitchFamily="34" charset="0"/>
              </a:rPr>
              <a:t>Minkowski</a:t>
            </a:r>
            <a:r>
              <a:rPr lang="en-IN" sz="2000" b="0" i="0" dirty="0">
                <a:effectLst/>
                <a:latin typeface="Arial" panose="020B0604020202020204" pitchFamily="34" charset="0"/>
                <a:cs typeface="Arial" panose="020B0604020202020204" pitchFamily="34" charset="0"/>
              </a:rPr>
              <a:t> distance for p = 2 is given by,</a:t>
            </a:r>
          </a:p>
          <a:p>
            <a:r>
              <a:rPr lang="en-IN" sz="2000" b="0" dirty="0">
                <a:latin typeface="Arial" panose="020B0604020202020204" pitchFamily="34" charset="0"/>
                <a:cs typeface="Arial" panose="020B0604020202020204" pitchFamily="34" charset="0"/>
              </a:rPr>
              <a:t>	</a:t>
            </a:r>
            <a:r>
              <a:rPr lang="en-IN" sz="2000" b="0" i="0" dirty="0">
                <a:effectLst/>
                <a:latin typeface="Arial" panose="020B0604020202020204" pitchFamily="34" charset="0"/>
                <a:cs typeface="Arial" panose="020B0604020202020204" pitchFamily="34" charset="0"/>
              </a:rPr>
              <a:t> ( |4 – 5|</a:t>
            </a:r>
            <a:r>
              <a:rPr lang="en-IN" sz="2000" b="0" i="0" baseline="30000" dirty="0">
                <a:effectLst/>
                <a:latin typeface="Arial" panose="020B0604020202020204" pitchFamily="34" charset="0"/>
                <a:cs typeface="Arial" panose="020B0604020202020204" pitchFamily="34" charset="0"/>
              </a:rPr>
              <a:t>2</a:t>
            </a:r>
            <a:r>
              <a:rPr lang="en-IN" sz="2000" b="0" i="0" dirty="0">
                <a:effectLst/>
                <a:latin typeface="Arial" panose="020B0604020202020204" pitchFamily="34" charset="0"/>
                <a:cs typeface="Arial" panose="020B0604020202020204" pitchFamily="34" charset="0"/>
              </a:rPr>
              <a:t> + |2 – 1|</a:t>
            </a:r>
            <a:r>
              <a:rPr lang="en-IN" sz="2000" b="0" i="0" baseline="30000" dirty="0">
                <a:effectLst/>
                <a:latin typeface="Arial" panose="020B0604020202020204" pitchFamily="34" charset="0"/>
                <a:cs typeface="Arial" panose="020B0604020202020204" pitchFamily="34" charset="0"/>
              </a:rPr>
              <a:t>2</a:t>
            </a:r>
            <a:r>
              <a:rPr lang="en-IN" sz="2000" b="0" i="0" dirty="0">
                <a:effectLst/>
                <a:latin typeface="Arial" panose="020B0604020202020204" pitchFamily="34" charset="0"/>
                <a:cs typeface="Arial" panose="020B0604020202020204" pitchFamily="34" charset="0"/>
              </a:rPr>
              <a:t> + |6 – 7|</a:t>
            </a:r>
            <a:r>
              <a:rPr lang="en-IN" sz="2000" b="0" i="0" baseline="30000" dirty="0">
                <a:effectLst/>
                <a:latin typeface="Arial" panose="020B0604020202020204" pitchFamily="34" charset="0"/>
                <a:cs typeface="Arial" panose="020B0604020202020204" pitchFamily="34" charset="0"/>
              </a:rPr>
              <a:t>2</a:t>
            </a:r>
            <a:r>
              <a:rPr lang="en-IN" sz="2000" b="0" i="0" dirty="0">
                <a:effectLst/>
                <a:latin typeface="Arial" panose="020B0604020202020204" pitchFamily="34" charset="0"/>
                <a:cs typeface="Arial" panose="020B0604020202020204" pitchFamily="34" charset="0"/>
              </a:rPr>
              <a:t> + |8 – 9|</a:t>
            </a:r>
            <a:r>
              <a:rPr lang="en-IN" sz="2000" b="0" i="0" baseline="30000" dirty="0">
                <a:effectLst/>
                <a:latin typeface="Arial" panose="020B0604020202020204" pitchFamily="34" charset="0"/>
                <a:cs typeface="Arial" panose="020B0604020202020204" pitchFamily="34" charset="0"/>
              </a:rPr>
              <a:t>2</a:t>
            </a:r>
            <a:r>
              <a:rPr lang="en-IN" sz="2000" b="0" i="0" dirty="0">
                <a:effectLst/>
                <a:latin typeface="Arial" panose="020B0604020202020204" pitchFamily="34" charset="0"/>
                <a:cs typeface="Arial" panose="020B0604020202020204" pitchFamily="34" charset="0"/>
              </a:rPr>
              <a:t> )</a:t>
            </a:r>
            <a:r>
              <a:rPr lang="en-IN" sz="2000" b="0" i="0" baseline="30000" dirty="0">
                <a:effectLst/>
                <a:latin typeface="Arial" panose="020B0604020202020204" pitchFamily="34" charset="0"/>
                <a:cs typeface="Arial" panose="020B0604020202020204" pitchFamily="34" charset="0"/>
              </a:rPr>
              <a:t>1/2 </a:t>
            </a:r>
            <a:r>
              <a:rPr lang="en-IN" sz="2000" b="0" i="0" dirty="0">
                <a:effectLst/>
                <a:latin typeface="Arial" panose="020B0604020202020204" pitchFamily="34" charset="0"/>
                <a:cs typeface="Arial" panose="020B0604020202020204" pitchFamily="34" charset="0"/>
              </a:rPr>
              <a:t> </a:t>
            </a:r>
          </a:p>
          <a:p>
            <a:r>
              <a:rPr lang="en-IN" sz="2000" b="0" dirty="0">
                <a:latin typeface="Arial" panose="020B0604020202020204" pitchFamily="34" charset="0"/>
                <a:cs typeface="Arial" panose="020B0604020202020204" pitchFamily="34" charset="0"/>
              </a:rPr>
              <a:t>	</a:t>
            </a:r>
            <a:r>
              <a:rPr lang="en-IN" sz="2000" b="0" i="0" dirty="0">
                <a:effectLst/>
                <a:latin typeface="Arial" panose="020B0604020202020204" pitchFamily="34" charset="0"/>
                <a:cs typeface="Arial" panose="020B0604020202020204" pitchFamily="34" charset="0"/>
              </a:rPr>
              <a:t>which is equal to 2. </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8692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BE6FD-C5FF-D9EB-2650-E768A531648A}"/>
              </a:ext>
            </a:extLst>
          </p:cNvPr>
          <p:cNvSpPr>
            <a:spLocks noGrp="1"/>
          </p:cNvSpPr>
          <p:nvPr>
            <p:ph type="title"/>
          </p:nvPr>
        </p:nvSpPr>
        <p:spPr/>
        <p:txBody>
          <a:bodyPr/>
          <a:lstStyle/>
          <a:p>
            <a:r>
              <a:rPr lang="en-US" dirty="0" err="1"/>
              <a:t>mINKOWSKI</a:t>
            </a:r>
            <a:r>
              <a:rPr lang="en-US" dirty="0"/>
              <a:t> DISTANCE (EXAMPLE)</a:t>
            </a:r>
          </a:p>
        </p:txBody>
      </p:sp>
      <p:pic>
        <p:nvPicPr>
          <p:cNvPr id="4" name="Content Placeholder 3">
            <a:extLst>
              <a:ext uri="{FF2B5EF4-FFF2-40B4-BE49-F238E27FC236}">
                <a16:creationId xmlns:a16="http://schemas.microsoft.com/office/drawing/2014/main" id="{4A81622E-8FAD-58AD-E5EE-A2568E9397EB}"/>
              </a:ext>
            </a:extLst>
          </p:cNvPr>
          <p:cNvPicPr>
            <a:picLocks noGrp="1" noChangeAspect="1"/>
          </p:cNvPicPr>
          <p:nvPr>
            <p:ph idx="1"/>
          </p:nvPr>
        </p:nvPicPr>
        <p:blipFill>
          <a:blip r:embed="rId2"/>
          <a:stretch>
            <a:fillRect/>
          </a:stretch>
        </p:blipFill>
        <p:spPr>
          <a:xfrm>
            <a:off x="555172" y="1671638"/>
            <a:ext cx="11092542" cy="4533219"/>
          </a:xfrm>
          <a:prstGeom prst="rect">
            <a:avLst/>
          </a:prstGeom>
          <a:ln>
            <a:solidFill>
              <a:schemeClr val="tx1"/>
            </a:solidFill>
          </a:ln>
        </p:spPr>
      </p:pic>
    </p:spTree>
    <p:extLst>
      <p:ext uri="{BB962C8B-B14F-4D97-AF65-F5344CB8AC3E}">
        <p14:creationId xmlns:p14="http://schemas.microsoft.com/office/powerpoint/2010/main" val="37724276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367" name="Rectangle 15366">
            <a:extLst>
              <a:ext uri="{FF2B5EF4-FFF2-40B4-BE49-F238E27FC236}">
                <a16:creationId xmlns:a16="http://schemas.microsoft.com/office/drawing/2014/main" id="{421117CB-D197-45F3-B441-4AC4D215E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69" name="Freeform: Shape 15368">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975159" y="595085"/>
            <a:ext cx="5457988" cy="5624739"/>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371" name="Freeform: Shape 15370">
            <a:extLst>
              <a:ext uri="{FF2B5EF4-FFF2-40B4-BE49-F238E27FC236}">
                <a16:creationId xmlns:a16="http://schemas.microsoft.com/office/drawing/2014/main" id="{F1C4CFC6-2F63-4E68-9251-489E1A062F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1338566" y="472814"/>
            <a:ext cx="4333507" cy="5327363"/>
          </a:xfrm>
          <a:custGeom>
            <a:avLst/>
            <a:gdLst>
              <a:gd name="connsiteX0" fmla="*/ 6058 w 823258"/>
              <a:gd name="connsiteY0" fmla="*/ 673615 h 1272110"/>
              <a:gd name="connsiteX1" fmla="*/ 112452 w 823258"/>
              <a:gd name="connsiteY1" fmla="*/ 471685 h 1272110"/>
              <a:gd name="connsiteX2" fmla="*/ 94736 w 823258"/>
              <a:gd name="connsiteY2" fmla="*/ 159741 h 1272110"/>
              <a:gd name="connsiteX3" fmla="*/ 229419 w 823258"/>
              <a:gd name="connsiteY3" fmla="*/ 14485 h 1272110"/>
              <a:gd name="connsiteX4" fmla="*/ 580225 w 823258"/>
              <a:gd name="connsiteY4" fmla="*/ 3817 h 1272110"/>
              <a:gd name="connsiteX5" fmla="*/ 736149 w 823258"/>
              <a:gd name="connsiteY5" fmla="*/ 195174 h 1272110"/>
              <a:gd name="connsiteX6" fmla="*/ 823017 w 823258"/>
              <a:gd name="connsiteY6" fmla="*/ 912026 h 1272110"/>
              <a:gd name="connsiteX7" fmla="*/ 743293 w 823258"/>
              <a:gd name="connsiteY7" fmla="*/ 1196443 h 1272110"/>
              <a:gd name="connsiteX8" fmla="*/ 310858 w 823258"/>
              <a:gd name="connsiteY8" fmla="*/ 1251402 h 1272110"/>
              <a:gd name="connsiteX9" fmla="*/ 133693 w 823258"/>
              <a:gd name="connsiteY9" fmla="*/ 1020992 h 1272110"/>
              <a:gd name="connsiteX10" fmla="*/ 126549 w 823258"/>
              <a:gd name="connsiteY10" fmla="*/ 606369 h 1272110"/>
              <a:gd name="connsiteX11" fmla="*/ 6058 w 823258"/>
              <a:gd name="connsiteY11" fmla="*/ 673615 h 1272110"/>
              <a:gd name="connsiteX0" fmla="*/ 6097 w 846673"/>
              <a:gd name="connsiteY0" fmla="*/ 673624 h 1266490"/>
              <a:gd name="connsiteX1" fmla="*/ 112491 w 846673"/>
              <a:gd name="connsiteY1" fmla="*/ 471694 h 1266490"/>
              <a:gd name="connsiteX2" fmla="*/ 94775 w 846673"/>
              <a:gd name="connsiteY2" fmla="*/ 159750 h 1266490"/>
              <a:gd name="connsiteX3" fmla="*/ 229458 w 846673"/>
              <a:gd name="connsiteY3" fmla="*/ 14494 h 1266490"/>
              <a:gd name="connsiteX4" fmla="*/ 580264 w 846673"/>
              <a:gd name="connsiteY4" fmla="*/ 3826 h 1266490"/>
              <a:gd name="connsiteX5" fmla="*/ 736188 w 846673"/>
              <a:gd name="connsiteY5" fmla="*/ 195183 h 1266490"/>
              <a:gd name="connsiteX6" fmla="*/ 823056 w 846673"/>
              <a:gd name="connsiteY6" fmla="*/ 912035 h 1266490"/>
              <a:gd name="connsiteX7" fmla="*/ 795891 w 846673"/>
              <a:gd name="connsiteY7" fmla="*/ 1213658 h 1266490"/>
              <a:gd name="connsiteX8" fmla="*/ 310897 w 846673"/>
              <a:gd name="connsiteY8" fmla="*/ 1251411 h 1266490"/>
              <a:gd name="connsiteX9" fmla="*/ 133732 w 846673"/>
              <a:gd name="connsiteY9" fmla="*/ 1021001 h 1266490"/>
              <a:gd name="connsiteX10" fmla="*/ 126588 w 846673"/>
              <a:gd name="connsiteY10" fmla="*/ 606378 h 1266490"/>
              <a:gd name="connsiteX11" fmla="*/ 6097 w 846673"/>
              <a:gd name="connsiteY11" fmla="*/ 673624 h 1266490"/>
              <a:gd name="connsiteX0" fmla="*/ 6097 w 849914"/>
              <a:gd name="connsiteY0" fmla="*/ 673624 h 1273207"/>
              <a:gd name="connsiteX1" fmla="*/ 112491 w 849914"/>
              <a:gd name="connsiteY1" fmla="*/ 471694 h 1273207"/>
              <a:gd name="connsiteX2" fmla="*/ 94775 w 849914"/>
              <a:gd name="connsiteY2" fmla="*/ 159750 h 1273207"/>
              <a:gd name="connsiteX3" fmla="*/ 229458 w 849914"/>
              <a:gd name="connsiteY3" fmla="*/ 14494 h 1273207"/>
              <a:gd name="connsiteX4" fmla="*/ 580264 w 849914"/>
              <a:gd name="connsiteY4" fmla="*/ 3826 h 1273207"/>
              <a:gd name="connsiteX5" fmla="*/ 736188 w 849914"/>
              <a:gd name="connsiteY5" fmla="*/ 195183 h 1273207"/>
              <a:gd name="connsiteX6" fmla="*/ 823056 w 849914"/>
              <a:gd name="connsiteY6" fmla="*/ 912035 h 1273207"/>
              <a:gd name="connsiteX7" fmla="*/ 795891 w 849914"/>
              <a:gd name="connsiteY7" fmla="*/ 1213658 h 1273207"/>
              <a:gd name="connsiteX8" fmla="*/ 248636 w 849914"/>
              <a:gd name="connsiteY8" fmla="*/ 1257509 h 1273207"/>
              <a:gd name="connsiteX9" fmla="*/ 133732 w 849914"/>
              <a:gd name="connsiteY9" fmla="*/ 1021001 h 1273207"/>
              <a:gd name="connsiteX10" fmla="*/ 126588 w 849914"/>
              <a:gd name="connsiteY10" fmla="*/ 606378 h 1273207"/>
              <a:gd name="connsiteX11" fmla="*/ 6097 w 849914"/>
              <a:gd name="connsiteY11" fmla="*/ 673624 h 1273207"/>
              <a:gd name="connsiteX0" fmla="*/ 6097 w 857388"/>
              <a:gd name="connsiteY0" fmla="*/ 673624 h 1273231"/>
              <a:gd name="connsiteX1" fmla="*/ 112491 w 857388"/>
              <a:gd name="connsiteY1" fmla="*/ 471694 h 1273231"/>
              <a:gd name="connsiteX2" fmla="*/ 94775 w 857388"/>
              <a:gd name="connsiteY2" fmla="*/ 159750 h 1273231"/>
              <a:gd name="connsiteX3" fmla="*/ 229458 w 857388"/>
              <a:gd name="connsiteY3" fmla="*/ 14494 h 1273231"/>
              <a:gd name="connsiteX4" fmla="*/ 580264 w 857388"/>
              <a:gd name="connsiteY4" fmla="*/ 3826 h 1273231"/>
              <a:gd name="connsiteX5" fmla="*/ 736188 w 857388"/>
              <a:gd name="connsiteY5" fmla="*/ 195183 h 1273231"/>
              <a:gd name="connsiteX6" fmla="*/ 837750 w 857388"/>
              <a:gd name="connsiteY6" fmla="*/ 911367 h 1273231"/>
              <a:gd name="connsiteX7" fmla="*/ 795891 w 857388"/>
              <a:gd name="connsiteY7" fmla="*/ 1213658 h 1273231"/>
              <a:gd name="connsiteX8" fmla="*/ 248636 w 857388"/>
              <a:gd name="connsiteY8" fmla="*/ 1257509 h 1273231"/>
              <a:gd name="connsiteX9" fmla="*/ 133732 w 857388"/>
              <a:gd name="connsiteY9" fmla="*/ 1021001 h 1273231"/>
              <a:gd name="connsiteX10" fmla="*/ 126588 w 857388"/>
              <a:gd name="connsiteY10" fmla="*/ 606378 h 1273231"/>
              <a:gd name="connsiteX11" fmla="*/ 6097 w 857388"/>
              <a:gd name="connsiteY11" fmla="*/ 673624 h 1273231"/>
              <a:gd name="connsiteX0" fmla="*/ 6097 w 859776"/>
              <a:gd name="connsiteY0" fmla="*/ 673624 h 1273231"/>
              <a:gd name="connsiteX1" fmla="*/ 112491 w 859776"/>
              <a:gd name="connsiteY1" fmla="*/ 471694 h 1273231"/>
              <a:gd name="connsiteX2" fmla="*/ 94775 w 859776"/>
              <a:gd name="connsiteY2" fmla="*/ 159750 h 1273231"/>
              <a:gd name="connsiteX3" fmla="*/ 229458 w 859776"/>
              <a:gd name="connsiteY3" fmla="*/ 14494 h 1273231"/>
              <a:gd name="connsiteX4" fmla="*/ 580264 w 859776"/>
              <a:gd name="connsiteY4" fmla="*/ 3826 h 1273231"/>
              <a:gd name="connsiteX5" fmla="*/ 736188 w 859776"/>
              <a:gd name="connsiteY5" fmla="*/ 195183 h 1273231"/>
              <a:gd name="connsiteX6" fmla="*/ 837750 w 859776"/>
              <a:gd name="connsiteY6" fmla="*/ 911367 h 1273231"/>
              <a:gd name="connsiteX7" fmla="*/ 795891 w 859776"/>
              <a:gd name="connsiteY7" fmla="*/ 1213658 h 1273231"/>
              <a:gd name="connsiteX8" fmla="*/ 248636 w 859776"/>
              <a:gd name="connsiteY8" fmla="*/ 1257509 h 1273231"/>
              <a:gd name="connsiteX9" fmla="*/ 133732 w 859776"/>
              <a:gd name="connsiteY9" fmla="*/ 1021001 h 1273231"/>
              <a:gd name="connsiteX10" fmla="*/ 126588 w 859776"/>
              <a:gd name="connsiteY10" fmla="*/ 606378 h 1273231"/>
              <a:gd name="connsiteX11" fmla="*/ 6097 w 859776"/>
              <a:gd name="connsiteY11" fmla="*/ 673624 h 1273231"/>
              <a:gd name="connsiteX0" fmla="*/ 6097 w 863219"/>
              <a:gd name="connsiteY0" fmla="*/ 673624 h 1273231"/>
              <a:gd name="connsiteX1" fmla="*/ 112491 w 863219"/>
              <a:gd name="connsiteY1" fmla="*/ 471694 h 1273231"/>
              <a:gd name="connsiteX2" fmla="*/ 94775 w 863219"/>
              <a:gd name="connsiteY2" fmla="*/ 159750 h 1273231"/>
              <a:gd name="connsiteX3" fmla="*/ 229458 w 863219"/>
              <a:gd name="connsiteY3" fmla="*/ 14494 h 1273231"/>
              <a:gd name="connsiteX4" fmla="*/ 580264 w 863219"/>
              <a:gd name="connsiteY4" fmla="*/ 3826 h 1273231"/>
              <a:gd name="connsiteX5" fmla="*/ 736188 w 863219"/>
              <a:gd name="connsiteY5" fmla="*/ 195183 h 1273231"/>
              <a:gd name="connsiteX6" fmla="*/ 837750 w 863219"/>
              <a:gd name="connsiteY6" fmla="*/ 911367 h 1273231"/>
              <a:gd name="connsiteX7" fmla="*/ 795891 w 863219"/>
              <a:gd name="connsiteY7" fmla="*/ 1213658 h 1273231"/>
              <a:gd name="connsiteX8" fmla="*/ 248636 w 863219"/>
              <a:gd name="connsiteY8" fmla="*/ 1257509 h 1273231"/>
              <a:gd name="connsiteX9" fmla="*/ 133732 w 863219"/>
              <a:gd name="connsiteY9" fmla="*/ 1021001 h 1273231"/>
              <a:gd name="connsiteX10" fmla="*/ 126588 w 863219"/>
              <a:gd name="connsiteY10" fmla="*/ 606378 h 1273231"/>
              <a:gd name="connsiteX11" fmla="*/ 6097 w 863219"/>
              <a:gd name="connsiteY11" fmla="*/ 673624 h 1273231"/>
              <a:gd name="connsiteX0" fmla="*/ 6097 w 865261"/>
              <a:gd name="connsiteY0" fmla="*/ 673624 h 1271255"/>
              <a:gd name="connsiteX1" fmla="*/ 112491 w 865261"/>
              <a:gd name="connsiteY1" fmla="*/ 471694 h 1271255"/>
              <a:gd name="connsiteX2" fmla="*/ 94775 w 865261"/>
              <a:gd name="connsiteY2" fmla="*/ 159750 h 1271255"/>
              <a:gd name="connsiteX3" fmla="*/ 229458 w 865261"/>
              <a:gd name="connsiteY3" fmla="*/ 14494 h 1271255"/>
              <a:gd name="connsiteX4" fmla="*/ 580264 w 865261"/>
              <a:gd name="connsiteY4" fmla="*/ 3826 h 1271255"/>
              <a:gd name="connsiteX5" fmla="*/ 736188 w 865261"/>
              <a:gd name="connsiteY5" fmla="*/ 195183 h 1271255"/>
              <a:gd name="connsiteX6" fmla="*/ 841141 w 865261"/>
              <a:gd name="connsiteY6" fmla="*/ 970003 h 1271255"/>
              <a:gd name="connsiteX7" fmla="*/ 795891 w 865261"/>
              <a:gd name="connsiteY7" fmla="*/ 1213658 h 1271255"/>
              <a:gd name="connsiteX8" fmla="*/ 248636 w 865261"/>
              <a:gd name="connsiteY8" fmla="*/ 1257509 h 1271255"/>
              <a:gd name="connsiteX9" fmla="*/ 133732 w 865261"/>
              <a:gd name="connsiteY9" fmla="*/ 1021001 h 1271255"/>
              <a:gd name="connsiteX10" fmla="*/ 126588 w 865261"/>
              <a:gd name="connsiteY10" fmla="*/ 606378 h 1271255"/>
              <a:gd name="connsiteX11" fmla="*/ 6097 w 865261"/>
              <a:gd name="connsiteY11" fmla="*/ 673624 h 1271255"/>
              <a:gd name="connsiteX0" fmla="*/ 6097 w 860021"/>
              <a:gd name="connsiteY0" fmla="*/ 673624 h 1279428"/>
              <a:gd name="connsiteX1" fmla="*/ 112491 w 860021"/>
              <a:gd name="connsiteY1" fmla="*/ 471694 h 1279428"/>
              <a:gd name="connsiteX2" fmla="*/ 94775 w 860021"/>
              <a:gd name="connsiteY2" fmla="*/ 159750 h 1279428"/>
              <a:gd name="connsiteX3" fmla="*/ 229458 w 860021"/>
              <a:gd name="connsiteY3" fmla="*/ 14494 h 1279428"/>
              <a:gd name="connsiteX4" fmla="*/ 580264 w 860021"/>
              <a:gd name="connsiteY4" fmla="*/ 3826 h 1279428"/>
              <a:gd name="connsiteX5" fmla="*/ 736188 w 860021"/>
              <a:gd name="connsiteY5" fmla="*/ 195183 h 1279428"/>
              <a:gd name="connsiteX6" fmla="*/ 841141 w 860021"/>
              <a:gd name="connsiteY6" fmla="*/ 970003 h 1279428"/>
              <a:gd name="connsiteX7" fmla="*/ 797210 w 860021"/>
              <a:gd name="connsiteY7" fmla="*/ 1236461 h 1279428"/>
              <a:gd name="connsiteX8" fmla="*/ 248636 w 860021"/>
              <a:gd name="connsiteY8" fmla="*/ 1257509 h 1279428"/>
              <a:gd name="connsiteX9" fmla="*/ 133732 w 860021"/>
              <a:gd name="connsiteY9" fmla="*/ 1021001 h 1279428"/>
              <a:gd name="connsiteX10" fmla="*/ 126588 w 860021"/>
              <a:gd name="connsiteY10" fmla="*/ 606378 h 1279428"/>
              <a:gd name="connsiteX11" fmla="*/ 6097 w 860021"/>
              <a:gd name="connsiteY11" fmla="*/ 673624 h 1279428"/>
              <a:gd name="connsiteX0" fmla="*/ 6097 w 860380"/>
              <a:gd name="connsiteY0" fmla="*/ 679490 h 1285294"/>
              <a:gd name="connsiteX1" fmla="*/ 112491 w 860380"/>
              <a:gd name="connsiteY1" fmla="*/ 477560 h 1285294"/>
              <a:gd name="connsiteX2" fmla="*/ 94775 w 860380"/>
              <a:gd name="connsiteY2" fmla="*/ 165616 h 1285294"/>
              <a:gd name="connsiteX3" fmla="*/ 229458 w 860380"/>
              <a:gd name="connsiteY3" fmla="*/ 20360 h 1285294"/>
              <a:gd name="connsiteX4" fmla="*/ 580264 w 860380"/>
              <a:gd name="connsiteY4" fmla="*/ 9692 h 1285294"/>
              <a:gd name="connsiteX5" fmla="*/ 730442 w 860380"/>
              <a:gd name="connsiteY5" fmla="*/ 165383 h 1285294"/>
              <a:gd name="connsiteX6" fmla="*/ 841141 w 860380"/>
              <a:gd name="connsiteY6" fmla="*/ 975869 h 1285294"/>
              <a:gd name="connsiteX7" fmla="*/ 797210 w 860380"/>
              <a:gd name="connsiteY7" fmla="*/ 1242327 h 1285294"/>
              <a:gd name="connsiteX8" fmla="*/ 248636 w 860380"/>
              <a:gd name="connsiteY8" fmla="*/ 1263375 h 1285294"/>
              <a:gd name="connsiteX9" fmla="*/ 133732 w 860380"/>
              <a:gd name="connsiteY9" fmla="*/ 1026867 h 1285294"/>
              <a:gd name="connsiteX10" fmla="*/ 126588 w 860380"/>
              <a:gd name="connsiteY10" fmla="*/ 612244 h 1285294"/>
              <a:gd name="connsiteX11" fmla="*/ 6097 w 860380"/>
              <a:gd name="connsiteY11" fmla="*/ 679490 h 1285294"/>
              <a:gd name="connsiteX0" fmla="*/ 6097 w 881639"/>
              <a:gd name="connsiteY0" fmla="*/ 679490 h 1286194"/>
              <a:gd name="connsiteX1" fmla="*/ 112491 w 881639"/>
              <a:gd name="connsiteY1" fmla="*/ 477560 h 1286194"/>
              <a:gd name="connsiteX2" fmla="*/ 94775 w 881639"/>
              <a:gd name="connsiteY2" fmla="*/ 165616 h 1286194"/>
              <a:gd name="connsiteX3" fmla="*/ 229458 w 881639"/>
              <a:gd name="connsiteY3" fmla="*/ 20360 h 1286194"/>
              <a:gd name="connsiteX4" fmla="*/ 580264 w 881639"/>
              <a:gd name="connsiteY4" fmla="*/ 9692 h 1286194"/>
              <a:gd name="connsiteX5" fmla="*/ 730442 w 881639"/>
              <a:gd name="connsiteY5" fmla="*/ 165383 h 1286194"/>
              <a:gd name="connsiteX6" fmla="*/ 873260 w 881639"/>
              <a:gd name="connsiteY6" fmla="*/ 958078 h 1286194"/>
              <a:gd name="connsiteX7" fmla="*/ 797210 w 881639"/>
              <a:gd name="connsiteY7" fmla="*/ 1242327 h 1286194"/>
              <a:gd name="connsiteX8" fmla="*/ 248636 w 881639"/>
              <a:gd name="connsiteY8" fmla="*/ 1263375 h 1286194"/>
              <a:gd name="connsiteX9" fmla="*/ 133732 w 881639"/>
              <a:gd name="connsiteY9" fmla="*/ 1026867 h 1286194"/>
              <a:gd name="connsiteX10" fmla="*/ 126588 w 881639"/>
              <a:gd name="connsiteY10" fmla="*/ 612244 h 1286194"/>
              <a:gd name="connsiteX11" fmla="*/ 6097 w 881639"/>
              <a:gd name="connsiteY11" fmla="*/ 679490 h 1286194"/>
              <a:gd name="connsiteX0" fmla="*/ 6216 w 881758"/>
              <a:gd name="connsiteY0" fmla="*/ 679490 h 1286194"/>
              <a:gd name="connsiteX1" fmla="*/ 110067 w 881758"/>
              <a:gd name="connsiteY1" fmla="*/ 369894 h 1286194"/>
              <a:gd name="connsiteX2" fmla="*/ 94894 w 881758"/>
              <a:gd name="connsiteY2" fmla="*/ 165616 h 1286194"/>
              <a:gd name="connsiteX3" fmla="*/ 229577 w 881758"/>
              <a:gd name="connsiteY3" fmla="*/ 20360 h 1286194"/>
              <a:gd name="connsiteX4" fmla="*/ 580383 w 881758"/>
              <a:gd name="connsiteY4" fmla="*/ 9692 h 1286194"/>
              <a:gd name="connsiteX5" fmla="*/ 730561 w 881758"/>
              <a:gd name="connsiteY5" fmla="*/ 165383 h 1286194"/>
              <a:gd name="connsiteX6" fmla="*/ 873379 w 881758"/>
              <a:gd name="connsiteY6" fmla="*/ 958078 h 1286194"/>
              <a:gd name="connsiteX7" fmla="*/ 797329 w 881758"/>
              <a:gd name="connsiteY7" fmla="*/ 1242327 h 1286194"/>
              <a:gd name="connsiteX8" fmla="*/ 248755 w 881758"/>
              <a:gd name="connsiteY8" fmla="*/ 1263375 h 1286194"/>
              <a:gd name="connsiteX9" fmla="*/ 133851 w 881758"/>
              <a:gd name="connsiteY9" fmla="*/ 1026867 h 1286194"/>
              <a:gd name="connsiteX10" fmla="*/ 126707 w 881758"/>
              <a:gd name="connsiteY10" fmla="*/ 612244 h 1286194"/>
              <a:gd name="connsiteX11" fmla="*/ 6216 w 881758"/>
              <a:gd name="connsiteY11" fmla="*/ 679490 h 1286194"/>
              <a:gd name="connsiteX0" fmla="*/ 6216 w 881758"/>
              <a:gd name="connsiteY0" fmla="*/ 679490 h 1286194"/>
              <a:gd name="connsiteX1" fmla="*/ 110067 w 881758"/>
              <a:gd name="connsiteY1" fmla="*/ 369894 h 1286194"/>
              <a:gd name="connsiteX2" fmla="*/ 94894 w 881758"/>
              <a:gd name="connsiteY2" fmla="*/ 165616 h 1286194"/>
              <a:gd name="connsiteX3" fmla="*/ 229577 w 881758"/>
              <a:gd name="connsiteY3" fmla="*/ 20360 h 1286194"/>
              <a:gd name="connsiteX4" fmla="*/ 580383 w 881758"/>
              <a:gd name="connsiteY4" fmla="*/ 9692 h 1286194"/>
              <a:gd name="connsiteX5" fmla="*/ 730561 w 881758"/>
              <a:gd name="connsiteY5" fmla="*/ 165383 h 1286194"/>
              <a:gd name="connsiteX6" fmla="*/ 873379 w 881758"/>
              <a:gd name="connsiteY6" fmla="*/ 958078 h 1286194"/>
              <a:gd name="connsiteX7" fmla="*/ 797329 w 881758"/>
              <a:gd name="connsiteY7" fmla="*/ 1242327 h 1286194"/>
              <a:gd name="connsiteX8" fmla="*/ 248755 w 881758"/>
              <a:gd name="connsiteY8" fmla="*/ 1263375 h 1286194"/>
              <a:gd name="connsiteX9" fmla="*/ 133851 w 881758"/>
              <a:gd name="connsiteY9" fmla="*/ 1026867 h 1286194"/>
              <a:gd name="connsiteX10" fmla="*/ 138858 w 881758"/>
              <a:gd name="connsiteY10" fmla="*/ 503910 h 1286194"/>
              <a:gd name="connsiteX11" fmla="*/ 6216 w 881758"/>
              <a:gd name="connsiteY11" fmla="*/ 679490 h 1286194"/>
              <a:gd name="connsiteX0" fmla="*/ 6961 w 868563"/>
              <a:gd name="connsiteY0" fmla="*/ 538413 h 1286194"/>
              <a:gd name="connsiteX1" fmla="*/ 96872 w 868563"/>
              <a:gd name="connsiteY1" fmla="*/ 369894 h 1286194"/>
              <a:gd name="connsiteX2" fmla="*/ 81699 w 868563"/>
              <a:gd name="connsiteY2" fmla="*/ 165616 h 1286194"/>
              <a:gd name="connsiteX3" fmla="*/ 216382 w 868563"/>
              <a:gd name="connsiteY3" fmla="*/ 20360 h 1286194"/>
              <a:gd name="connsiteX4" fmla="*/ 567188 w 868563"/>
              <a:gd name="connsiteY4" fmla="*/ 9692 h 1286194"/>
              <a:gd name="connsiteX5" fmla="*/ 717366 w 868563"/>
              <a:gd name="connsiteY5" fmla="*/ 165383 h 1286194"/>
              <a:gd name="connsiteX6" fmla="*/ 860184 w 868563"/>
              <a:gd name="connsiteY6" fmla="*/ 958078 h 1286194"/>
              <a:gd name="connsiteX7" fmla="*/ 784134 w 868563"/>
              <a:gd name="connsiteY7" fmla="*/ 1242327 h 1286194"/>
              <a:gd name="connsiteX8" fmla="*/ 235560 w 868563"/>
              <a:gd name="connsiteY8" fmla="*/ 1263375 h 1286194"/>
              <a:gd name="connsiteX9" fmla="*/ 120656 w 868563"/>
              <a:gd name="connsiteY9" fmla="*/ 1026867 h 1286194"/>
              <a:gd name="connsiteX10" fmla="*/ 125663 w 868563"/>
              <a:gd name="connsiteY10" fmla="*/ 503910 h 1286194"/>
              <a:gd name="connsiteX11" fmla="*/ 6961 w 868563"/>
              <a:gd name="connsiteY11" fmla="*/ 538413 h 1286194"/>
              <a:gd name="connsiteX0" fmla="*/ 6961 w 867791"/>
              <a:gd name="connsiteY0" fmla="*/ 538413 h 1312892"/>
              <a:gd name="connsiteX1" fmla="*/ 96872 w 867791"/>
              <a:gd name="connsiteY1" fmla="*/ 369894 h 1312892"/>
              <a:gd name="connsiteX2" fmla="*/ 81699 w 867791"/>
              <a:gd name="connsiteY2" fmla="*/ 165616 h 1312892"/>
              <a:gd name="connsiteX3" fmla="*/ 216382 w 867791"/>
              <a:gd name="connsiteY3" fmla="*/ 20360 h 1312892"/>
              <a:gd name="connsiteX4" fmla="*/ 567188 w 867791"/>
              <a:gd name="connsiteY4" fmla="*/ 9692 h 1312892"/>
              <a:gd name="connsiteX5" fmla="*/ 717366 w 867791"/>
              <a:gd name="connsiteY5" fmla="*/ 165383 h 1312892"/>
              <a:gd name="connsiteX6" fmla="*/ 860184 w 867791"/>
              <a:gd name="connsiteY6" fmla="*/ 958078 h 1312892"/>
              <a:gd name="connsiteX7" fmla="*/ 784134 w 867791"/>
              <a:gd name="connsiteY7" fmla="*/ 1242327 h 1312892"/>
              <a:gd name="connsiteX8" fmla="*/ 256000 w 867791"/>
              <a:gd name="connsiteY8" fmla="*/ 1298372 h 1312892"/>
              <a:gd name="connsiteX9" fmla="*/ 120656 w 867791"/>
              <a:gd name="connsiteY9" fmla="*/ 1026867 h 1312892"/>
              <a:gd name="connsiteX10" fmla="*/ 125663 w 867791"/>
              <a:gd name="connsiteY10" fmla="*/ 503910 h 1312892"/>
              <a:gd name="connsiteX11" fmla="*/ 6961 w 867791"/>
              <a:gd name="connsiteY11" fmla="*/ 538413 h 1312892"/>
              <a:gd name="connsiteX0" fmla="*/ 6961 w 867791"/>
              <a:gd name="connsiteY0" fmla="*/ 538413 h 1313923"/>
              <a:gd name="connsiteX1" fmla="*/ 96872 w 867791"/>
              <a:gd name="connsiteY1" fmla="*/ 369894 h 1313923"/>
              <a:gd name="connsiteX2" fmla="*/ 81699 w 867791"/>
              <a:gd name="connsiteY2" fmla="*/ 165616 h 1313923"/>
              <a:gd name="connsiteX3" fmla="*/ 216382 w 867791"/>
              <a:gd name="connsiteY3" fmla="*/ 20360 h 1313923"/>
              <a:gd name="connsiteX4" fmla="*/ 567188 w 867791"/>
              <a:gd name="connsiteY4" fmla="*/ 9692 h 1313923"/>
              <a:gd name="connsiteX5" fmla="*/ 717366 w 867791"/>
              <a:gd name="connsiteY5" fmla="*/ 165383 h 1313923"/>
              <a:gd name="connsiteX6" fmla="*/ 860184 w 867791"/>
              <a:gd name="connsiteY6" fmla="*/ 958078 h 1313923"/>
              <a:gd name="connsiteX7" fmla="*/ 784134 w 867791"/>
              <a:gd name="connsiteY7" fmla="*/ 1242327 h 1313923"/>
              <a:gd name="connsiteX8" fmla="*/ 256000 w 867791"/>
              <a:gd name="connsiteY8" fmla="*/ 1298372 h 1313923"/>
              <a:gd name="connsiteX9" fmla="*/ 145617 w 867791"/>
              <a:gd name="connsiteY9" fmla="*/ 1012668 h 1313923"/>
              <a:gd name="connsiteX10" fmla="*/ 125663 w 867791"/>
              <a:gd name="connsiteY10" fmla="*/ 503910 h 1313923"/>
              <a:gd name="connsiteX11" fmla="*/ 6961 w 867791"/>
              <a:gd name="connsiteY11" fmla="*/ 538413 h 1313923"/>
              <a:gd name="connsiteX0" fmla="*/ 6961 w 867791"/>
              <a:gd name="connsiteY0" fmla="*/ 538413 h 1310173"/>
              <a:gd name="connsiteX1" fmla="*/ 96872 w 867791"/>
              <a:gd name="connsiteY1" fmla="*/ 369894 h 1310173"/>
              <a:gd name="connsiteX2" fmla="*/ 81699 w 867791"/>
              <a:gd name="connsiteY2" fmla="*/ 165616 h 1310173"/>
              <a:gd name="connsiteX3" fmla="*/ 216382 w 867791"/>
              <a:gd name="connsiteY3" fmla="*/ 20360 h 1310173"/>
              <a:gd name="connsiteX4" fmla="*/ 567188 w 867791"/>
              <a:gd name="connsiteY4" fmla="*/ 9692 h 1310173"/>
              <a:gd name="connsiteX5" fmla="*/ 717366 w 867791"/>
              <a:gd name="connsiteY5" fmla="*/ 165383 h 1310173"/>
              <a:gd name="connsiteX6" fmla="*/ 860184 w 867791"/>
              <a:gd name="connsiteY6" fmla="*/ 958078 h 1310173"/>
              <a:gd name="connsiteX7" fmla="*/ 784134 w 867791"/>
              <a:gd name="connsiteY7" fmla="*/ 1242327 h 1310173"/>
              <a:gd name="connsiteX8" fmla="*/ 256000 w 867791"/>
              <a:gd name="connsiteY8" fmla="*/ 1298372 h 1310173"/>
              <a:gd name="connsiteX9" fmla="*/ 155978 w 867791"/>
              <a:gd name="connsiteY9" fmla="*/ 1064454 h 1310173"/>
              <a:gd name="connsiteX10" fmla="*/ 125663 w 867791"/>
              <a:gd name="connsiteY10" fmla="*/ 503910 h 1310173"/>
              <a:gd name="connsiteX11" fmla="*/ 6961 w 867791"/>
              <a:gd name="connsiteY11" fmla="*/ 538413 h 1310173"/>
              <a:gd name="connsiteX0" fmla="*/ 6961 w 867791"/>
              <a:gd name="connsiteY0" fmla="*/ 538413 h 1309445"/>
              <a:gd name="connsiteX1" fmla="*/ 96872 w 867791"/>
              <a:gd name="connsiteY1" fmla="*/ 369894 h 1309445"/>
              <a:gd name="connsiteX2" fmla="*/ 81699 w 867791"/>
              <a:gd name="connsiteY2" fmla="*/ 165616 h 1309445"/>
              <a:gd name="connsiteX3" fmla="*/ 216382 w 867791"/>
              <a:gd name="connsiteY3" fmla="*/ 20360 h 1309445"/>
              <a:gd name="connsiteX4" fmla="*/ 567188 w 867791"/>
              <a:gd name="connsiteY4" fmla="*/ 9692 h 1309445"/>
              <a:gd name="connsiteX5" fmla="*/ 717366 w 867791"/>
              <a:gd name="connsiteY5" fmla="*/ 165383 h 1309445"/>
              <a:gd name="connsiteX6" fmla="*/ 860184 w 867791"/>
              <a:gd name="connsiteY6" fmla="*/ 958078 h 1309445"/>
              <a:gd name="connsiteX7" fmla="*/ 784134 w 867791"/>
              <a:gd name="connsiteY7" fmla="*/ 1242327 h 1309445"/>
              <a:gd name="connsiteX8" fmla="*/ 256000 w 867791"/>
              <a:gd name="connsiteY8" fmla="*/ 1298372 h 1309445"/>
              <a:gd name="connsiteX9" fmla="*/ 149196 w 867791"/>
              <a:gd name="connsiteY9" fmla="*/ 1074561 h 1309445"/>
              <a:gd name="connsiteX10" fmla="*/ 125663 w 867791"/>
              <a:gd name="connsiteY10" fmla="*/ 503910 h 1309445"/>
              <a:gd name="connsiteX11" fmla="*/ 6961 w 867791"/>
              <a:gd name="connsiteY11" fmla="*/ 538413 h 1309445"/>
              <a:gd name="connsiteX0" fmla="*/ 6961 w 867791"/>
              <a:gd name="connsiteY0" fmla="*/ 538413 h 1309445"/>
              <a:gd name="connsiteX1" fmla="*/ 96872 w 867791"/>
              <a:gd name="connsiteY1" fmla="*/ 369894 h 1309445"/>
              <a:gd name="connsiteX2" fmla="*/ 81699 w 867791"/>
              <a:gd name="connsiteY2" fmla="*/ 165616 h 1309445"/>
              <a:gd name="connsiteX3" fmla="*/ 216382 w 867791"/>
              <a:gd name="connsiteY3" fmla="*/ 20360 h 1309445"/>
              <a:gd name="connsiteX4" fmla="*/ 567188 w 867791"/>
              <a:gd name="connsiteY4" fmla="*/ 9692 h 1309445"/>
              <a:gd name="connsiteX5" fmla="*/ 717366 w 867791"/>
              <a:gd name="connsiteY5" fmla="*/ 165383 h 1309445"/>
              <a:gd name="connsiteX6" fmla="*/ 860184 w 867791"/>
              <a:gd name="connsiteY6" fmla="*/ 958078 h 1309445"/>
              <a:gd name="connsiteX7" fmla="*/ 784134 w 867791"/>
              <a:gd name="connsiteY7" fmla="*/ 1242327 h 1309445"/>
              <a:gd name="connsiteX8" fmla="*/ 256000 w 867791"/>
              <a:gd name="connsiteY8" fmla="*/ 1298372 h 1309445"/>
              <a:gd name="connsiteX9" fmla="*/ 149196 w 867791"/>
              <a:gd name="connsiteY9" fmla="*/ 1074561 h 1309445"/>
              <a:gd name="connsiteX10" fmla="*/ 125663 w 867791"/>
              <a:gd name="connsiteY10" fmla="*/ 503910 h 1309445"/>
              <a:gd name="connsiteX11" fmla="*/ 6961 w 867791"/>
              <a:gd name="connsiteY11" fmla="*/ 538413 h 1309445"/>
              <a:gd name="connsiteX0" fmla="*/ 6961 w 867791"/>
              <a:gd name="connsiteY0" fmla="*/ 538413 h 1309445"/>
              <a:gd name="connsiteX1" fmla="*/ 96872 w 867791"/>
              <a:gd name="connsiteY1" fmla="*/ 369894 h 1309445"/>
              <a:gd name="connsiteX2" fmla="*/ 81699 w 867791"/>
              <a:gd name="connsiteY2" fmla="*/ 165616 h 1309445"/>
              <a:gd name="connsiteX3" fmla="*/ 216382 w 867791"/>
              <a:gd name="connsiteY3" fmla="*/ 20360 h 1309445"/>
              <a:gd name="connsiteX4" fmla="*/ 567188 w 867791"/>
              <a:gd name="connsiteY4" fmla="*/ 9692 h 1309445"/>
              <a:gd name="connsiteX5" fmla="*/ 717366 w 867791"/>
              <a:gd name="connsiteY5" fmla="*/ 165383 h 1309445"/>
              <a:gd name="connsiteX6" fmla="*/ 860184 w 867791"/>
              <a:gd name="connsiteY6" fmla="*/ 958078 h 1309445"/>
              <a:gd name="connsiteX7" fmla="*/ 784134 w 867791"/>
              <a:gd name="connsiteY7" fmla="*/ 1242327 h 1309445"/>
              <a:gd name="connsiteX8" fmla="*/ 256000 w 867791"/>
              <a:gd name="connsiteY8" fmla="*/ 1298372 h 1309445"/>
              <a:gd name="connsiteX9" fmla="*/ 149196 w 867791"/>
              <a:gd name="connsiteY9" fmla="*/ 1074561 h 1309445"/>
              <a:gd name="connsiteX10" fmla="*/ 125663 w 867791"/>
              <a:gd name="connsiteY10" fmla="*/ 503910 h 1309445"/>
              <a:gd name="connsiteX11" fmla="*/ 6961 w 867791"/>
              <a:gd name="connsiteY11" fmla="*/ 538413 h 1309445"/>
              <a:gd name="connsiteX0" fmla="*/ 6961 w 867791"/>
              <a:gd name="connsiteY0" fmla="*/ 538413 h 1306197"/>
              <a:gd name="connsiteX1" fmla="*/ 96872 w 867791"/>
              <a:gd name="connsiteY1" fmla="*/ 369894 h 1306197"/>
              <a:gd name="connsiteX2" fmla="*/ 81699 w 867791"/>
              <a:gd name="connsiteY2" fmla="*/ 165616 h 1306197"/>
              <a:gd name="connsiteX3" fmla="*/ 216382 w 867791"/>
              <a:gd name="connsiteY3" fmla="*/ 20360 h 1306197"/>
              <a:gd name="connsiteX4" fmla="*/ 567188 w 867791"/>
              <a:gd name="connsiteY4" fmla="*/ 9692 h 1306197"/>
              <a:gd name="connsiteX5" fmla="*/ 717366 w 867791"/>
              <a:gd name="connsiteY5" fmla="*/ 165383 h 1306197"/>
              <a:gd name="connsiteX6" fmla="*/ 860184 w 867791"/>
              <a:gd name="connsiteY6" fmla="*/ 958078 h 1306197"/>
              <a:gd name="connsiteX7" fmla="*/ 784134 w 867791"/>
              <a:gd name="connsiteY7" fmla="*/ 1242327 h 1306197"/>
              <a:gd name="connsiteX8" fmla="*/ 256000 w 867791"/>
              <a:gd name="connsiteY8" fmla="*/ 1298372 h 1306197"/>
              <a:gd name="connsiteX9" fmla="*/ 155507 w 867791"/>
              <a:gd name="connsiteY9" fmla="*/ 1120000 h 1306197"/>
              <a:gd name="connsiteX10" fmla="*/ 125663 w 867791"/>
              <a:gd name="connsiteY10" fmla="*/ 503910 h 1306197"/>
              <a:gd name="connsiteX11" fmla="*/ 6961 w 867791"/>
              <a:gd name="connsiteY11" fmla="*/ 538413 h 1306197"/>
              <a:gd name="connsiteX0" fmla="*/ 6961 w 867791"/>
              <a:gd name="connsiteY0" fmla="*/ 541531 h 1309315"/>
              <a:gd name="connsiteX1" fmla="*/ 96872 w 867791"/>
              <a:gd name="connsiteY1" fmla="*/ 373012 h 1309315"/>
              <a:gd name="connsiteX2" fmla="*/ 80003 w 867791"/>
              <a:gd name="connsiteY2" fmla="*/ 139416 h 1309315"/>
              <a:gd name="connsiteX3" fmla="*/ 216382 w 867791"/>
              <a:gd name="connsiteY3" fmla="*/ 23478 h 1309315"/>
              <a:gd name="connsiteX4" fmla="*/ 567188 w 867791"/>
              <a:gd name="connsiteY4" fmla="*/ 12810 h 1309315"/>
              <a:gd name="connsiteX5" fmla="*/ 717366 w 867791"/>
              <a:gd name="connsiteY5" fmla="*/ 168501 h 1309315"/>
              <a:gd name="connsiteX6" fmla="*/ 860184 w 867791"/>
              <a:gd name="connsiteY6" fmla="*/ 961196 h 1309315"/>
              <a:gd name="connsiteX7" fmla="*/ 784134 w 867791"/>
              <a:gd name="connsiteY7" fmla="*/ 1245445 h 1309315"/>
              <a:gd name="connsiteX8" fmla="*/ 256000 w 867791"/>
              <a:gd name="connsiteY8" fmla="*/ 1301490 h 1309315"/>
              <a:gd name="connsiteX9" fmla="*/ 155507 w 867791"/>
              <a:gd name="connsiteY9" fmla="*/ 1123118 h 1309315"/>
              <a:gd name="connsiteX10" fmla="*/ 125663 w 867791"/>
              <a:gd name="connsiteY10" fmla="*/ 507028 h 1309315"/>
              <a:gd name="connsiteX11" fmla="*/ 6961 w 867791"/>
              <a:gd name="connsiteY11" fmla="*/ 541531 h 1309315"/>
              <a:gd name="connsiteX0" fmla="*/ 6961 w 867791"/>
              <a:gd name="connsiteY0" fmla="*/ 541531 h 1309315"/>
              <a:gd name="connsiteX1" fmla="*/ 96872 w 867791"/>
              <a:gd name="connsiteY1" fmla="*/ 373012 h 1309315"/>
              <a:gd name="connsiteX2" fmla="*/ 80003 w 867791"/>
              <a:gd name="connsiteY2" fmla="*/ 139416 h 1309315"/>
              <a:gd name="connsiteX3" fmla="*/ 216382 w 867791"/>
              <a:gd name="connsiteY3" fmla="*/ 23478 h 1309315"/>
              <a:gd name="connsiteX4" fmla="*/ 567188 w 867791"/>
              <a:gd name="connsiteY4" fmla="*/ 12810 h 1309315"/>
              <a:gd name="connsiteX5" fmla="*/ 717366 w 867791"/>
              <a:gd name="connsiteY5" fmla="*/ 168501 h 1309315"/>
              <a:gd name="connsiteX6" fmla="*/ 860184 w 867791"/>
              <a:gd name="connsiteY6" fmla="*/ 961196 h 1309315"/>
              <a:gd name="connsiteX7" fmla="*/ 784134 w 867791"/>
              <a:gd name="connsiteY7" fmla="*/ 1245445 h 1309315"/>
              <a:gd name="connsiteX8" fmla="*/ 256000 w 867791"/>
              <a:gd name="connsiteY8" fmla="*/ 1301490 h 1309315"/>
              <a:gd name="connsiteX9" fmla="*/ 155507 w 867791"/>
              <a:gd name="connsiteY9" fmla="*/ 1123118 h 1309315"/>
              <a:gd name="connsiteX10" fmla="*/ 125663 w 867791"/>
              <a:gd name="connsiteY10" fmla="*/ 507028 h 1309315"/>
              <a:gd name="connsiteX11" fmla="*/ 6961 w 867791"/>
              <a:gd name="connsiteY11" fmla="*/ 541531 h 1309315"/>
              <a:gd name="connsiteX0" fmla="*/ 6961 w 867791"/>
              <a:gd name="connsiteY0" fmla="*/ 539700 h 1307484"/>
              <a:gd name="connsiteX1" fmla="*/ 96872 w 867791"/>
              <a:gd name="connsiteY1" fmla="*/ 371181 h 1307484"/>
              <a:gd name="connsiteX2" fmla="*/ 77366 w 867791"/>
              <a:gd name="connsiteY2" fmla="*/ 91980 h 1307484"/>
              <a:gd name="connsiteX3" fmla="*/ 216382 w 867791"/>
              <a:gd name="connsiteY3" fmla="*/ 21647 h 1307484"/>
              <a:gd name="connsiteX4" fmla="*/ 567188 w 867791"/>
              <a:gd name="connsiteY4" fmla="*/ 10979 h 1307484"/>
              <a:gd name="connsiteX5" fmla="*/ 717366 w 867791"/>
              <a:gd name="connsiteY5" fmla="*/ 166670 h 1307484"/>
              <a:gd name="connsiteX6" fmla="*/ 860184 w 867791"/>
              <a:gd name="connsiteY6" fmla="*/ 959365 h 1307484"/>
              <a:gd name="connsiteX7" fmla="*/ 784134 w 867791"/>
              <a:gd name="connsiteY7" fmla="*/ 1243614 h 1307484"/>
              <a:gd name="connsiteX8" fmla="*/ 256000 w 867791"/>
              <a:gd name="connsiteY8" fmla="*/ 1299659 h 1307484"/>
              <a:gd name="connsiteX9" fmla="*/ 155507 w 867791"/>
              <a:gd name="connsiteY9" fmla="*/ 1121287 h 1307484"/>
              <a:gd name="connsiteX10" fmla="*/ 125663 w 867791"/>
              <a:gd name="connsiteY10" fmla="*/ 505197 h 1307484"/>
              <a:gd name="connsiteX11" fmla="*/ 6961 w 867791"/>
              <a:gd name="connsiteY11" fmla="*/ 539700 h 1307484"/>
              <a:gd name="connsiteX0" fmla="*/ 6961 w 867791"/>
              <a:gd name="connsiteY0" fmla="*/ 550995 h 1318779"/>
              <a:gd name="connsiteX1" fmla="*/ 96872 w 867791"/>
              <a:gd name="connsiteY1" fmla="*/ 382476 h 1318779"/>
              <a:gd name="connsiteX2" fmla="*/ 77366 w 867791"/>
              <a:gd name="connsiteY2" fmla="*/ 103275 h 1318779"/>
              <a:gd name="connsiteX3" fmla="*/ 229757 w 867791"/>
              <a:gd name="connsiteY3" fmla="*/ 9471 h 1318779"/>
              <a:gd name="connsiteX4" fmla="*/ 567188 w 867791"/>
              <a:gd name="connsiteY4" fmla="*/ 22274 h 1318779"/>
              <a:gd name="connsiteX5" fmla="*/ 717366 w 867791"/>
              <a:gd name="connsiteY5" fmla="*/ 177965 h 1318779"/>
              <a:gd name="connsiteX6" fmla="*/ 860184 w 867791"/>
              <a:gd name="connsiteY6" fmla="*/ 970660 h 1318779"/>
              <a:gd name="connsiteX7" fmla="*/ 784134 w 867791"/>
              <a:gd name="connsiteY7" fmla="*/ 1254909 h 1318779"/>
              <a:gd name="connsiteX8" fmla="*/ 256000 w 867791"/>
              <a:gd name="connsiteY8" fmla="*/ 1310954 h 1318779"/>
              <a:gd name="connsiteX9" fmla="*/ 155507 w 867791"/>
              <a:gd name="connsiteY9" fmla="*/ 1132582 h 1318779"/>
              <a:gd name="connsiteX10" fmla="*/ 125663 w 867791"/>
              <a:gd name="connsiteY10" fmla="*/ 516492 h 1318779"/>
              <a:gd name="connsiteX11" fmla="*/ 6961 w 867791"/>
              <a:gd name="connsiteY11" fmla="*/ 550995 h 1318779"/>
              <a:gd name="connsiteX0" fmla="*/ 6961 w 867791"/>
              <a:gd name="connsiteY0" fmla="*/ 560584 h 1328368"/>
              <a:gd name="connsiteX1" fmla="*/ 96872 w 867791"/>
              <a:gd name="connsiteY1" fmla="*/ 392065 h 1328368"/>
              <a:gd name="connsiteX2" fmla="*/ 77366 w 867791"/>
              <a:gd name="connsiteY2" fmla="*/ 112864 h 1328368"/>
              <a:gd name="connsiteX3" fmla="*/ 229757 w 867791"/>
              <a:gd name="connsiteY3" fmla="*/ 19060 h 1328368"/>
              <a:gd name="connsiteX4" fmla="*/ 566246 w 867791"/>
              <a:gd name="connsiteY4" fmla="*/ 15575 h 1328368"/>
              <a:gd name="connsiteX5" fmla="*/ 717366 w 867791"/>
              <a:gd name="connsiteY5" fmla="*/ 187554 h 1328368"/>
              <a:gd name="connsiteX6" fmla="*/ 860184 w 867791"/>
              <a:gd name="connsiteY6" fmla="*/ 980249 h 1328368"/>
              <a:gd name="connsiteX7" fmla="*/ 784134 w 867791"/>
              <a:gd name="connsiteY7" fmla="*/ 1264498 h 1328368"/>
              <a:gd name="connsiteX8" fmla="*/ 256000 w 867791"/>
              <a:gd name="connsiteY8" fmla="*/ 1320543 h 1328368"/>
              <a:gd name="connsiteX9" fmla="*/ 155507 w 867791"/>
              <a:gd name="connsiteY9" fmla="*/ 1142171 h 1328368"/>
              <a:gd name="connsiteX10" fmla="*/ 125663 w 867791"/>
              <a:gd name="connsiteY10" fmla="*/ 526081 h 1328368"/>
              <a:gd name="connsiteX11" fmla="*/ 6961 w 867791"/>
              <a:gd name="connsiteY11" fmla="*/ 560584 h 1328368"/>
              <a:gd name="connsiteX0" fmla="*/ 6961 w 865870"/>
              <a:gd name="connsiteY0" fmla="*/ 560584 h 1328871"/>
              <a:gd name="connsiteX1" fmla="*/ 96872 w 865870"/>
              <a:gd name="connsiteY1" fmla="*/ 392065 h 1328871"/>
              <a:gd name="connsiteX2" fmla="*/ 77366 w 865870"/>
              <a:gd name="connsiteY2" fmla="*/ 112864 h 1328871"/>
              <a:gd name="connsiteX3" fmla="*/ 229757 w 865870"/>
              <a:gd name="connsiteY3" fmla="*/ 19060 h 1328871"/>
              <a:gd name="connsiteX4" fmla="*/ 566246 w 865870"/>
              <a:gd name="connsiteY4" fmla="*/ 15575 h 1328871"/>
              <a:gd name="connsiteX5" fmla="*/ 717366 w 865870"/>
              <a:gd name="connsiteY5" fmla="*/ 187554 h 1328871"/>
              <a:gd name="connsiteX6" fmla="*/ 860184 w 865870"/>
              <a:gd name="connsiteY6" fmla="*/ 980249 h 1328871"/>
              <a:gd name="connsiteX7" fmla="*/ 784134 w 865870"/>
              <a:gd name="connsiteY7" fmla="*/ 1264498 h 1328871"/>
              <a:gd name="connsiteX8" fmla="*/ 314963 w 865870"/>
              <a:gd name="connsiteY8" fmla="*/ 1321127 h 1328871"/>
              <a:gd name="connsiteX9" fmla="*/ 155507 w 865870"/>
              <a:gd name="connsiteY9" fmla="*/ 1142171 h 1328871"/>
              <a:gd name="connsiteX10" fmla="*/ 125663 w 865870"/>
              <a:gd name="connsiteY10" fmla="*/ 526081 h 1328871"/>
              <a:gd name="connsiteX11" fmla="*/ 6961 w 865870"/>
              <a:gd name="connsiteY11" fmla="*/ 560584 h 1328871"/>
              <a:gd name="connsiteX0" fmla="*/ 6961 w 865870"/>
              <a:gd name="connsiteY0" fmla="*/ 560584 h 1328712"/>
              <a:gd name="connsiteX1" fmla="*/ 96872 w 865870"/>
              <a:gd name="connsiteY1" fmla="*/ 392065 h 1328712"/>
              <a:gd name="connsiteX2" fmla="*/ 77366 w 865870"/>
              <a:gd name="connsiteY2" fmla="*/ 112864 h 1328712"/>
              <a:gd name="connsiteX3" fmla="*/ 229757 w 865870"/>
              <a:gd name="connsiteY3" fmla="*/ 19060 h 1328712"/>
              <a:gd name="connsiteX4" fmla="*/ 566246 w 865870"/>
              <a:gd name="connsiteY4" fmla="*/ 15575 h 1328712"/>
              <a:gd name="connsiteX5" fmla="*/ 717366 w 865870"/>
              <a:gd name="connsiteY5" fmla="*/ 187554 h 1328712"/>
              <a:gd name="connsiteX6" fmla="*/ 860184 w 865870"/>
              <a:gd name="connsiteY6" fmla="*/ 980249 h 1328712"/>
              <a:gd name="connsiteX7" fmla="*/ 784134 w 865870"/>
              <a:gd name="connsiteY7" fmla="*/ 1264498 h 1328712"/>
              <a:gd name="connsiteX8" fmla="*/ 314963 w 865870"/>
              <a:gd name="connsiteY8" fmla="*/ 1321127 h 1328712"/>
              <a:gd name="connsiteX9" fmla="*/ 177736 w 865870"/>
              <a:gd name="connsiteY9" fmla="*/ 1144426 h 1328712"/>
              <a:gd name="connsiteX10" fmla="*/ 125663 w 865870"/>
              <a:gd name="connsiteY10" fmla="*/ 526081 h 1328712"/>
              <a:gd name="connsiteX11" fmla="*/ 6961 w 865870"/>
              <a:gd name="connsiteY11" fmla="*/ 560584 h 1328712"/>
              <a:gd name="connsiteX0" fmla="*/ 6961 w 864913"/>
              <a:gd name="connsiteY0" fmla="*/ 560584 h 1327274"/>
              <a:gd name="connsiteX1" fmla="*/ 96872 w 864913"/>
              <a:gd name="connsiteY1" fmla="*/ 392065 h 1327274"/>
              <a:gd name="connsiteX2" fmla="*/ 77366 w 864913"/>
              <a:gd name="connsiteY2" fmla="*/ 112864 h 1327274"/>
              <a:gd name="connsiteX3" fmla="*/ 229757 w 864913"/>
              <a:gd name="connsiteY3" fmla="*/ 19060 h 1327274"/>
              <a:gd name="connsiteX4" fmla="*/ 566246 w 864913"/>
              <a:gd name="connsiteY4" fmla="*/ 15575 h 1327274"/>
              <a:gd name="connsiteX5" fmla="*/ 717366 w 864913"/>
              <a:gd name="connsiteY5" fmla="*/ 187554 h 1327274"/>
              <a:gd name="connsiteX6" fmla="*/ 860184 w 864913"/>
              <a:gd name="connsiteY6" fmla="*/ 980249 h 1327274"/>
              <a:gd name="connsiteX7" fmla="*/ 784134 w 864913"/>
              <a:gd name="connsiteY7" fmla="*/ 1264498 h 1327274"/>
              <a:gd name="connsiteX8" fmla="*/ 351698 w 864913"/>
              <a:gd name="connsiteY8" fmla="*/ 1319456 h 1327274"/>
              <a:gd name="connsiteX9" fmla="*/ 177736 w 864913"/>
              <a:gd name="connsiteY9" fmla="*/ 1144426 h 1327274"/>
              <a:gd name="connsiteX10" fmla="*/ 125663 w 864913"/>
              <a:gd name="connsiteY10" fmla="*/ 526081 h 1327274"/>
              <a:gd name="connsiteX11" fmla="*/ 6961 w 864913"/>
              <a:gd name="connsiteY11" fmla="*/ 560584 h 1327274"/>
              <a:gd name="connsiteX0" fmla="*/ 6961 w 878410"/>
              <a:gd name="connsiteY0" fmla="*/ 560584 h 1325203"/>
              <a:gd name="connsiteX1" fmla="*/ 96872 w 878410"/>
              <a:gd name="connsiteY1" fmla="*/ 392065 h 1325203"/>
              <a:gd name="connsiteX2" fmla="*/ 77366 w 878410"/>
              <a:gd name="connsiteY2" fmla="*/ 112864 h 1325203"/>
              <a:gd name="connsiteX3" fmla="*/ 229757 w 878410"/>
              <a:gd name="connsiteY3" fmla="*/ 19060 h 1325203"/>
              <a:gd name="connsiteX4" fmla="*/ 566246 w 878410"/>
              <a:gd name="connsiteY4" fmla="*/ 15575 h 1325203"/>
              <a:gd name="connsiteX5" fmla="*/ 717366 w 878410"/>
              <a:gd name="connsiteY5" fmla="*/ 187554 h 1325203"/>
              <a:gd name="connsiteX6" fmla="*/ 860184 w 878410"/>
              <a:gd name="connsiteY6" fmla="*/ 980249 h 1325203"/>
              <a:gd name="connsiteX7" fmla="*/ 819942 w 878410"/>
              <a:gd name="connsiteY7" fmla="*/ 1254587 h 1325203"/>
              <a:gd name="connsiteX8" fmla="*/ 351698 w 878410"/>
              <a:gd name="connsiteY8" fmla="*/ 1319456 h 1325203"/>
              <a:gd name="connsiteX9" fmla="*/ 177736 w 878410"/>
              <a:gd name="connsiteY9" fmla="*/ 1144426 h 1325203"/>
              <a:gd name="connsiteX10" fmla="*/ 125663 w 878410"/>
              <a:gd name="connsiteY10" fmla="*/ 526081 h 1325203"/>
              <a:gd name="connsiteX11" fmla="*/ 6961 w 878410"/>
              <a:gd name="connsiteY11" fmla="*/ 560584 h 1325203"/>
              <a:gd name="connsiteX0" fmla="*/ 6961 w 879480"/>
              <a:gd name="connsiteY0" fmla="*/ 560584 h 1324478"/>
              <a:gd name="connsiteX1" fmla="*/ 96872 w 879480"/>
              <a:gd name="connsiteY1" fmla="*/ 392065 h 1324478"/>
              <a:gd name="connsiteX2" fmla="*/ 77366 w 879480"/>
              <a:gd name="connsiteY2" fmla="*/ 112864 h 1324478"/>
              <a:gd name="connsiteX3" fmla="*/ 229757 w 879480"/>
              <a:gd name="connsiteY3" fmla="*/ 19060 h 1324478"/>
              <a:gd name="connsiteX4" fmla="*/ 566246 w 879480"/>
              <a:gd name="connsiteY4" fmla="*/ 15575 h 1324478"/>
              <a:gd name="connsiteX5" fmla="*/ 717366 w 879480"/>
              <a:gd name="connsiteY5" fmla="*/ 187554 h 1324478"/>
              <a:gd name="connsiteX6" fmla="*/ 861931 w 879480"/>
              <a:gd name="connsiteY6" fmla="*/ 1026005 h 1324478"/>
              <a:gd name="connsiteX7" fmla="*/ 819942 w 879480"/>
              <a:gd name="connsiteY7" fmla="*/ 1254587 h 1324478"/>
              <a:gd name="connsiteX8" fmla="*/ 351698 w 879480"/>
              <a:gd name="connsiteY8" fmla="*/ 1319456 h 1324478"/>
              <a:gd name="connsiteX9" fmla="*/ 177736 w 879480"/>
              <a:gd name="connsiteY9" fmla="*/ 1144426 h 1324478"/>
              <a:gd name="connsiteX10" fmla="*/ 125663 w 879480"/>
              <a:gd name="connsiteY10" fmla="*/ 526081 h 1324478"/>
              <a:gd name="connsiteX11" fmla="*/ 6961 w 879480"/>
              <a:gd name="connsiteY11" fmla="*/ 560584 h 1324478"/>
              <a:gd name="connsiteX0" fmla="*/ 6961 w 864502"/>
              <a:gd name="connsiteY0" fmla="*/ 560584 h 1326578"/>
              <a:gd name="connsiteX1" fmla="*/ 96872 w 864502"/>
              <a:gd name="connsiteY1" fmla="*/ 392065 h 1326578"/>
              <a:gd name="connsiteX2" fmla="*/ 77366 w 864502"/>
              <a:gd name="connsiteY2" fmla="*/ 112864 h 1326578"/>
              <a:gd name="connsiteX3" fmla="*/ 229757 w 864502"/>
              <a:gd name="connsiteY3" fmla="*/ 19060 h 1326578"/>
              <a:gd name="connsiteX4" fmla="*/ 566246 w 864502"/>
              <a:gd name="connsiteY4" fmla="*/ 15575 h 1326578"/>
              <a:gd name="connsiteX5" fmla="*/ 717366 w 864502"/>
              <a:gd name="connsiteY5" fmla="*/ 187554 h 1326578"/>
              <a:gd name="connsiteX6" fmla="*/ 861931 w 864502"/>
              <a:gd name="connsiteY6" fmla="*/ 1026005 h 1326578"/>
              <a:gd name="connsiteX7" fmla="*/ 773212 w 864502"/>
              <a:gd name="connsiteY7" fmla="*/ 1266151 h 1326578"/>
              <a:gd name="connsiteX8" fmla="*/ 351698 w 864502"/>
              <a:gd name="connsiteY8" fmla="*/ 1319456 h 1326578"/>
              <a:gd name="connsiteX9" fmla="*/ 177736 w 864502"/>
              <a:gd name="connsiteY9" fmla="*/ 1144426 h 1326578"/>
              <a:gd name="connsiteX10" fmla="*/ 125663 w 864502"/>
              <a:gd name="connsiteY10" fmla="*/ 526081 h 1326578"/>
              <a:gd name="connsiteX11" fmla="*/ 6961 w 864502"/>
              <a:gd name="connsiteY11" fmla="*/ 560584 h 1326578"/>
              <a:gd name="connsiteX0" fmla="*/ 6961 w 864110"/>
              <a:gd name="connsiteY0" fmla="*/ 560584 h 1331877"/>
              <a:gd name="connsiteX1" fmla="*/ 96872 w 864110"/>
              <a:gd name="connsiteY1" fmla="*/ 392065 h 1331877"/>
              <a:gd name="connsiteX2" fmla="*/ 77366 w 864110"/>
              <a:gd name="connsiteY2" fmla="*/ 112864 h 1331877"/>
              <a:gd name="connsiteX3" fmla="*/ 229757 w 864110"/>
              <a:gd name="connsiteY3" fmla="*/ 19060 h 1331877"/>
              <a:gd name="connsiteX4" fmla="*/ 566246 w 864110"/>
              <a:gd name="connsiteY4" fmla="*/ 15575 h 1331877"/>
              <a:gd name="connsiteX5" fmla="*/ 717366 w 864110"/>
              <a:gd name="connsiteY5" fmla="*/ 187554 h 1331877"/>
              <a:gd name="connsiteX6" fmla="*/ 861931 w 864110"/>
              <a:gd name="connsiteY6" fmla="*/ 1026005 h 1331877"/>
              <a:gd name="connsiteX7" fmla="*/ 773212 w 864110"/>
              <a:gd name="connsiteY7" fmla="*/ 1266151 h 1331877"/>
              <a:gd name="connsiteX8" fmla="*/ 386884 w 864110"/>
              <a:gd name="connsiteY8" fmla="*/ 1325422 h 1331877"/>
              <a:gd name="connsiteX9" fmla="*/ 177736 w 864110"/>
              <a:gd name="connsiteY9" fmla="*/ 1144426 h 1331877"/>
              <a:gd name="connsiteX10" fmla="*/ 125663 w 864110"/>
              <a:gd name="connsiteY10" fmla="*/ 526081 h 1331877"/>
              <a:gd name="connsiteX11" fmla="*/ 6961 w 864110"/>
              <a:gd name="connsiteY11" fmla="*/ 560584 h 1331877"/>
              <a:gd name="connsiteX0" fmla="*/ 6961 w 864110"/>
              <a:gd name="connsiteY0" fmla="*/ 560584 h 1332354"/>
              <a:gd name="connsiteX1" fmla="*/ 96872 w 864110"/>
              <a:gd name="connsiteY1" fmla="*/ 392065 h 1332354"/>
              <a:gd name="connsiteX2" fmla="*/ 77366 w 864110"/>
              <a:gd name="connsiteY2" fmla="*/ 112864 h 1332354"/>
              <a:gd name="connsiteX3" fmla="*/ 229757 w 864110"/>
              <a:gd name="connsiteY3" fmla="*/ 19060 h 1332354"/>
              <a:gd name="connsiteX4" fmla="*/ 566246 w 864110"/>
              <a:gd name="connsiteY4" fmla="*/ 15575 h 1332354"/>
              <a:gd name="connsiteX5" fmla="*/ 717366 w 864110"/>
              <a:gd name="connsiteY5" fmla="*/ 187554 h 1332354"/>
              <a:gd name="connsiteX6" fmla="*/ 861931 w 864110"/>
              <a:gd name="connsiteY6" fmla="*/ 1026005 h 1332354"/>
              <a:gd name="connsiteX7" fmla="*/ 773212 w 864110"/>
              <a:gd name="connsiteY7" fmla="*/ 1266151 h 1332354"/>
              <a:gd name="connsiteX8" fmla="*/ 386884 w 864110"/>
              <a:gd name="connsiteY8" fmla="*/ 1325422 h 1332354"/>
              <a:gd name="connsiteX9" fmla="*/ 197485 w 864110"/>
              <a:gd name="connsiteY9" fmla="*/ 1137282 h 1332354"/>
              <a:gd name="connsiteX10" fmla="*/ 125663 w 864110"/>
              <a:gd name="connsiteY10" fmla="*/ 526081 h 1332354"/>
              <a:gd name="connsiteX11" fmla="*/ 6961 w 864110"/>
              <a:gd name="connsiteY11" fmla="*/ 560584 h 1332354"/>
              <a:gd name="connsiteX0" fmla="*/ 6961 w 864110"/>
              <a:gd name="connsiteY0" fmla="*/ 560674 h 1332444"/>
              <a:gd name="connsiteX1" fmla="*/ 96872 w 864110"/>
              <a:gd name="connsiteY1" fmla="*/ 392155 h 1332444"/>
              <a:gd name="connsiteX2" fmla="*/ 79552 w 864110"/>
              <a:gd name="connsiteY2" fmla="*/ 114810 h 1332444"/>
              <a:gd name="connsiteX3" fmla="*/ 229757 w 864110"/>
              <a:gd name="connsiteY3" fmla="*/ 19150 h 1332444"/>
              <a:gd name="connsiteX4" fmla="*/ 566246 w 864110"/>
              <a:gd name="connsiteY4" fmla="*/ 15665 h 1332444"/>
              <a:gd name="connsiteX5" fmla="*/ 717366 w 864110"/>
              <a:gd name="connsiteY5" fmla="*/ 187644 h 1332444"/>
              <a:gd name="connsiteX6" fmla="*/ 861931 w 864110"/>
              <a:gd name="connsiteY6" fmla="*/ 1026095 h 1332444"/>
              <a:gd name="connsiteX7" fmla="*/ 773212 w 864110"/>
              <a:gd name="connsiteY7" fmla="*/ 1266241 h 1332444"/>
              <a:gd name="connsiteX8" fmla="*/ 386884 w 864110"/>
              <a:gd name="connsiteY8" fmla="*/ 1325512 h 1332444"/>
              <a:gd name="connsiteX9" fmla="*/ 197485 w 864110"/>
              <a:gd name="connsiteY9" fmla="*/ 1137372 h 1332444"/>
              <a:gd name="connsiteX10" fmla="*/ 125663 w 864110"/>
              <a:gd name="connsiteY10" fmla="*/ 526171 h 1332444"/>
              <a:gd name="connsiteX11" fmla="*/ 6961 w 864110"/>
              <a:gd name="connsiteY11" fmla="*/ 560674 h 1332444"/>
              <a:gd name="connsiteX0" fmla="*/ 8576 w 843625"/>
              <a:gd name="connsiteY0" fmla="*/ 550409 h 1332444"/>
              <a:gd name="connsiteX1" fmla="*/ 76387 w 843625"/>
              <a:gd name="connsiteY1" fmla="*/ 392155 h 1332444"/>
              <a:gd name="connsiteX2" fmla="*/ 59067 w 843625"/>
              <a:gd name="connsiteY2" fmla="*/ 114810 h 1332444"/>
              <a:gd name="connsiteX3" fmla="*/ 209272 w 843625"/>
              <a:gd name="connsiteY3" fmla="*/ 19150 h 1332444"/>
              <a:gd name="connsiteX4" fmla="*/ 545761 w 843625"/>
              <a:gd name="connsiteY4" fmla="*/ 15665 h 1332444"/>
              <a:gd name="connsiteX5" fmla="*/ 696881 w 843625"/>
              <a:gd name="connsiteY5" fmla="*/ 187644 h 1332444"/>
              <a:gd name="connsiteX6" fmla="*/ 841446 w 843625"/>
              <a:gd name="connsiteY6" fmla="*/ 1026095 h 1332444"/>
              <a:gd name="connsiteX7" fmla="*/ 752727 w 843625"/>
              <a:gd name="connsiteY7" fmla="*/ 1266241 h 1332444"/>
              <a:gd name="connsiteX8" fmla="*/ 366399 w 843625"/>
              <a:gd name="connsiteY8" fmla="*/ 1325512 h 1332444"/>
              <a:gd name="connsiteX9" fmla="*/ 177000 w 843625"/>
              <a:gd name="connsiteY9" fmla="*/ 1137372 h 1332444"/>
              <a:gd name="connsiteX10" fmla="*/ 105178 w 843625"/>
              <a:gd name="connsiteY10" fmla="*/ 526171 h 1332444"/>
              <a:gd name="connsiteX11" fmla="*/ 8576 w 843625"/>
              <a:gd name="connsiteY11" fmla="*/ 550409 h 1332444"/>
              <a:gd name="connsiteX0" fmla="*/ 8576 w 843625"/>
              <a:gd name="connsiteY0" fmla="*/ 550409 h 1332444"/>
              <a:gd name="connsiteX1" fmla="*/ 76387 w 843625"/>
              <a:gd name="connsiteY1" fmla="*/ 392155 h 1332444"/>
              <a:gd name="connsiteX2" fmla="*/ 59067 w 843625"/>
              <a:gd name="connsiteY2" fmla="*/ 114810 h 1332444"/>
              <a:gd name="connsiteX3" fmla="*/ 209272 w 843625"/>
              <a:gd name="connsiteY3" fmla="*/ 19150 h 1332444"/>
              <a:gd name="connsiteX4" fmla="*/ 545761 w 843625"/>
              <a:gd name="connsiteY4" fmla="*/ 15665 h 1332444"/>
              <a:gd name="connsiteX5" fmla="*/ 696881 w 843625"/>
              <a:gd name="connsiteY5" fmla="*/ 187644 h 1332444"/>
              <a:gd name="connsiteX6" fmla="*/ 841446 w 843625"/>
              <a:gd name="connsiteY6" fmla="*/ 1026095 h 1332444"/>
              <a:gd name="connsiteX7" fmla="*/ 752727 w 843625"/>
              <a:gd name="connsiteY7" fmla="*/ 1266241 h 1332444"/>
              <a:gd name="connsiteX8" fmla="*/ 366399 w 843625"/>
              <a:gd name="connsiteY8" fmla="*/ 1325512 h 1332444"/>
              <a:gd name="connsiteX9" fmla="*/ 177000 w 843625"/>
              <a:gd name="connsiteY9" fmla="*/ 1137372 h 1332444"/>
              <a:gd name="connsiteX10" fmla="*/ 105178 w 843625"/>
              <a:gd name="connsiteY10" fmla="*/ 526171 h 1332444"/>
              <a:gd name="connsiteX11" fmla="*/ 8576 w 843625"/>
              <a:gd name="connsiteY11" fmla="*/ 550409 h 1332444"/>
              <a:gd name="connsiteX0" fmla="*/ 8576 w 843625"/>
              <a:gd name="connsiteY0" fmla="*/ 550409 h 1332528"/>
              <a:gd name="connsiteX1" fmla="*/ 76387 w 843625"/>
              <a:gd name="connsiteY1" fmla="*/ 392155 h 1332528"/>
              <a:gd name="connsiteX2" fmla="*/ 59067 w 843625"/>
              <a:gd name="connsiteY2" fmla="*/ 114810 h 1332528"/>
              <a:gd name="connsiteX3" fmla="*/ 209272 w 843625"/>
              <a:gd name="connsiteY3" fmla="*/ 19150 h 1332528"/>
              <a:gd name="connsiteX4" fmla="*/ 545761 w 843625"/>
              <a:gd name="connsiteY4" fmla="*/ 15665 h 1332528"/>
              <a:gd name="connsiteX5" fmla="*/ 696881 w 843625"/>
              <a:gd name="connsiteY5" fmla="*/ 187644 h 1332528"/>
              <a:gd name="connsiteX6" fmla="*/ 841446 w 843625"/>
              <a:gd name="connsiteY6" fmla="*/ 1026095 h 1332528"/>
              <a:gd name="connsiteX7" fmla="*/ 752727 w 843625"/>
              <a:gd name="connsiteY7" fmla="*/ 1266241 h 1332528"/>
              <a:gd name="connsiteX8" fmla="*/ 366399 w 843625"/>
              <a:gd name="connsiteY8" fmla="*/ 1325512 h 1332528"/>
              <a:gd name="connsiteX9" fmla="*/ 184643 w 843625"/>
              <a:gd name="connsiteY9" fmla="*/ 1136120 h 1332528"/>
              <a:gd name="connsiteX10" fmla="*/ 105178 w 843625"/>
              <a:gd name="connsiteY10" fmla="*/ 526171 h 1332528"/>
              <a:gd name="connsiteX11" fmla="*/ 8576 w 843625"/>
              <a:gd name="connsiteY11" fmla="*/ 550409 h 1332528"/>
              <a:gd name="connsiteX0" fmla="*/ 8576 w 843404"/>
              <a:gd name="connsiteY0" fmla="*/ 550409 h 1327013"/>
              <a:gd name="connsiteX1" fmla="*/ 76387 w 843404"/>
              <a:gd name="connsiteY1" fmla="*/ 392155 h 1327013"/>
              <a:gd name="connsiteX2" fmla="*/ 59067 w 843404"/>
              <a:gd name="connsiteY2" fmla="*/ 114810 h 1327013"/>
              <a:gd name="connsiteX3" fmla="*/ 209272 w 843404"/>
              <a:gd name="connsiteY3" fmla="*/ 19150 h 1327013"/>
              <a:gd name="connsiteX4" fmla="*/ 545761 w 843404"/>
              <a:gd name="connsiteY4" fmla="*/ 15665 h 1327013"/>
              <a:gd name="connsiteX5" fmla="*/ 696881 w 843404"/>
              <a:gd name="connsiteY5" fmla="*/ 187644 h 1327013"/>
              <a:gd name="connsiteX6" fmla="*/ 841446 w 843404"/>
              <a:gd name="connsiteY6" fmla="*/ 1026095 h 1327013"/>
              <a:gd name="connsiteX7" fmla="*/ 752727 w 843404"/>
              <a:gd name="connsiteY7" fmla="*/ 1266241 h 1327013"/>
              <a:gd name="connsiteX8" fmla="*/ 390961 w 843404"/>
              <a:gd name="connsiteY8" fmla="*/ 1319274 h 1327013"/>
              <a:gd name="connsiteX9" fmla="*/ 184643 w 843404"/>
              <a:gd name="connsiteY9" fmla="*/ 1136120 h 1327013"/>
              <a:gd name="connsiteX10" fmla="*/ 105178 w 843404"/>
              <a:gd name="connsiteY10" fmla="*/ 526171 h 1327013"/>
              <a:gd name="connsiteX11" fmla="*/ 8576 w 843404"/>
              <a:gd name="connsiteY11" fmla="*/ 550409 h 1327013"/>
              <a:gd name="connsiteX0" fmla="*/ 8576 w 843404"/>
              <a:gd name="connsiteY0" fmla="*/ 567995 h 1344599"/>
              <a:gd name="connsiteX1" fmla="*/ 76387 w 843404"/>
              <a:gd name="connsiteY1" fmla="*/ 409741 h 1344599"/>
              <a:gd name="connsiteX2" fmla="*/ 59067 w 843404"/>
              <a:gd name="connsiteY2" fmla="*/ 132396 h 1344599"/>
              <a:gd name="connsiteX3" fmla="*/ 262200 w 843404"/>
              <a:gd name="connsiteY3" fmla="*/ 8133 h 1344599"/>
              <a:gd name="connsiteX4" fmla="*/ 545761 w 843404"/>
              <a:gd name="connsiteY4" fmla="*/ 33251 h 1344599"/>
              <a:gd name="connsiteX5" fmla="*/ 696881 w 843404"/>
              <a:gd name="connsiteY5" fmla="*/ 205230 h 1344599"/>
              <a:gd name="connsiteX6" fmla="*/ 841446 w 843404"/>
              <a:gd name="connsiteY6" fmla="*/ 1043681 h 1344599"/>
              <a:gd name="connsiteX7" fmla="*/ 752727 w 843404"/>
              <a:gd name="connsiteY7" fmla="*/ 1283827 h 1344599"/>
              <a:gd name="connsiteX8" fmla="*/ 390961 w 843404"/>
              <a:gd name="connsiteY8" fmla="*/ 1336860 h 1344599"/>
              <a:gd name="connsiteX9" fmla="*/ 184643 w 843404"/>
              <a:gd name="connsiteY9" fmla="*/ 1153706 h 1344599"/>
              <a:gd name="connsiteX10" fmla="*/ 105178 w 843404"/>
              <a:gd name="connsiteY10" fmla="*/ 543757 h 1344599"/>
              <a:gd name="connsiteX11" fmla="*/ 8576 w 843404"/>
              <a:gd name="connsiteY11" fmla="*/ 567995 h 1344599"/>
              <a:gd name="connsiteX0" fmla="*/ 8576 w 843404"/>
              <a:gd name="connsiteY0" fmla="*/ 567509 h 1344113"/>
              <a:gd name="connsiteX1" fmla="*/ 76387 w 843404"/>
              <a:gd name="connsiteY1" fmla="*/ 409255 h 1344113"/>
              <a:gd name="connsiteX2" fmla="*/ 99190 w 843404"/>
              <a:gd name="connsiteY2" fmla="*/ 125338 h 1344113"/>
              <a:gd name="connsiteX3" fmla="*/ 262200 w 843404"/>
              <a:gd name="connsiteY3" fmla="*/ 7647 h 1344113"/>
              <a:gd name="connsiteX4" fmla="*/ 545761 w 843404"/>
              <a:gd name="connsiteY4" fmla="*/ 32765 h 1344113"/>
              <a:gd name="connsiteX5" fmla="*/ 696881 w 843404"/>
              <a:gd name="connsiteY5" fmla="*/ 204744 h 1344113"/>
              <a:gd name="connsiteX6" fmla="*/ 841446 w 843404"/>
              <a:gd name="connsiteY6" fmla="*/ 1043195 h 1344113"/>
              <a:gd name="connsiteX7" fmla="*/ 752727 w 843404"/>
              <a:gd name="connsiteY7" fmla="*/ 1283341 h 1344113"/>
              <a:gd name="connsiteX8" fmla="*/ 390961 w 843404"/>
              <a:gd name="connsiteY8" fmla="*/ 1336374 h 1344113"/>
              <a:gd name="connsiteX9" fmla="*/ 184643 w 843404"/>
              <a:gd name="connsiteY9" fmla="*/ 1153220 h 1344113"/>
              <a:gd name="connsiteX10" fmla="*/ 105178 w 843404"/>
              <a:gd name="connsiteY10" fmla="*/ 543271 h 1344113"/>
              <a:gd name="connsiteX11" fmla="*/ 8576 w 843404"/>
              <a:gd name="connsiteY11" fmla="*/ 567509 h 1344113"/>
              <a:gd name="connsiteX0" fmla="*/ 8576 w 843404"/>
              <a:gd name="connsiteY0" fmla="*/ 566478 h 1343082"/>
              <a:gd name="connsiteX1" fmla="*/ 76387 w 843404"/>
              <a:gd name="connsiteY1" fmla="*/ 408224 h 1343082"/>
              <a:gd name="connsiteX2" fmla="*/ 99190 w 843404"/>
              <a:gd name="connsiteY2" fmla="*/ 124307 h 1343082"/>
              <a:gd name="connsiteX3" fmla="*/ 262200 w 843404"/>
              <a:gd name="connsiteY3" fmla="*/ 6616 h 1343082"/>
              <a:gd name="connsiteX4" fmla="*/ 579343 w 843404"/>
              <a:gd name="connsiteY4" fmla="*/ 35092 h 1343082"/>
              <a:gd name="connsiteX5" fmla="*/ 696881 w 843404"/>
              <a:gd name="connsiteY5" fmla="*/ 203713 h 1343082"/>
              <a:gd name="connsiteX6" fmla="*/ 841446 w 843404"/>
              <a:gd name="connsiteY6" fmla="*/ 1042164 h 1343082"/>
              <a:gd name="connsiteX7" fmla="*/ 752727 w 843404"/>
              <a:gd name="connsiteY7" fmla="*/ 1282310 h 1343082"/>
              <a:gd name="connsiteX8" fmla="*/ 390961 w 843404"/>
              <a:gd name="connsiteY8" fmla="*/ 1335343 h 1343082"/>
              <a:gd name="connsiteX9" fmla="*/ 184643 w 843404"/>
              <a:gd name="connsiteY9" fmla="*/ 1152189 h 1343082"/>
              <a:gd name="connsiteX10" fmla="*/ 105178 w 843404"/>
              <a:gd name="connsiteY10" fmla="*/ 542240 h 1343082"/>
              <a:gd name="connsiteX11" fmla="*/ 8576 w 843404"/>
              <a:gd name="connsiteY11" fmla="*/ 566478 h 1343082"/>
              <a:gd name="connsiteX0" fmla="*/ 8576 w 843404"/>
              <a:gd name="connsiteY0" fmla="*/ 580816 h 1357420"/>
              <a:gd name="connsiteX1" fmla="*/ 76387 w 843404"/>
              <a:gd name="connsiteY1" fmla="*/ 422562 h 1357420"/>
              <a:gd name="connsiteX2" fmla="*/ 99190 w 843404"/>
              <a:gd name="connsiteY2" fmla="*/ 138645 h 1357420"/>
              <a:gd name="connsiteX3" fmla="*/ 308863 w 843404"/>
              <a:gd name="connsiteY3" fmla="*/ 4451 h 1357420"/>
              <a:gd name="connsiteX4" fmla="*/ 579343 w 843404"/>
              <a:gd name="connsiteY4" fmla="*/ 49430 h 1357420"/>
              <a:gd name="connsiteX5" fmla="*/ 696881 w 843404"/>
              <a:gd name="connsiteY5" fmla="*/ 218051 h 1357420"/>
              <a:gd name="connsiteX6" fmla="*/ 841446 w 843404"/>
              <a:gd name="connsiteY6" fmla="*/ 1056502 h 1357420"/>
              <a:gd name="connsiteX7" fmla="*/ 752727 w 843404"/>
              <a:gd name="connsiteY7" fmla="*/ 1296648 h 1357420"/>
              <a:gd name="connsiteX8" fmla="*/ 390961 w 843404"/>
              <a:gd name="connsiteY8" fmla="*/ 1349681 h 1357420"/>
              <a:gd name="connsiteX9" fmla="*/ 184643 w 843404"/>
              <a:gd name="connsiteY9" fmla="*/ 1166527 h 1357420"/>
              <a:gd name="connsiteX10" fmla="*/ 105178 w 843404"/>
              <a:gd name="connsiteY10" fmla="*/ 556578 h 1357420"/>
              <a:gd name="connsiteX11" fmla="*/ 8576 w 843404"/>
              <a:gd name="connsiteY11" fmla="*/ 580816 h 1357420"/>
              <a:gd name="connsiteX0" fmla="*/ 8576 w 842535"/>
              <a:gd name="connsiteY0" fmla="*/ 580879 h 1357483"/>
              <a:gd name="connsiteX1" fmla="*/ 76387 w 842535"/>
              <a:gd name="connsiteY1" fmla="*/ 422625 h 1357483"/>
              <a:gd name="connsiteX2" fmla="*/ 99190 w 842535"/>
              <a:gd name="connsiteY2" fmla="*/ 138708 h 1357483"/>
              <a:gd name="connsiteX3" fmla="*/ 308863 w 842535"/>
              <a:gd name="connsiteY3" fmla="*/ 4514 h 1357483"/>
              <a:gd name="connsiteX4" fmla="*/ 579343 w 842535"/>
              <a:gd name="connsiteY4" fmla="*/ 49493 h 1357483"/>
              <a:gd name="connsiteX5" fmla="*/ 714903 w 842535"/>
              <a:gd name="connsiteY5" fmla="*/ 221806 h 1357483"/>
              <a:gd name="connsiteX6" fmla="*/ 841446 w 842535"/>
              <a:gd name="connsiteY6" fmla="*/ 1056565 h 1357483"/>
              <a:gd name="connsiteX7" fmla="*/ 752727 w 842535"/>
              <a:gd name="connsiteY7" fmla="*/ 1296711 h 1357483"/>
              <a:gd name="connsiteX8" fmla="*/ 390961 w 842535"/>
              <a:gd name="connsiteY8" fmla="*/ 1349744 h 1357483"/>
              <a:gd name="connsiteX9" fmla="*/ 184643 w 842535"/>
              <a:gd name="connsiteY9" fmla="*/ 1166590 h 1357483"/>
              <a:gd name="connsiteX10" fmla="*/ 105178 w 842535"/>
              <a:gd name="connsiteY10" fmla="*/ 556641 h 1357483"/>
              <a:gd name="connsiteX11" fmla="*/ 8576 w 842535"/>
              <a:gd name="connsiteY11" fmla="*/ 580879 h 1357483"/>
              <a:gd name="connsiteX0" fmla="*/ 8576 w 842535"/>
              <a:gd name="connsiteY0" fmla="*/ 577971 h 1354575"/>
              <a:gd name="connsiteX1" fmla="*/ 76387 w 842535"/>
              <a:gd name="connsiteY1" fmla="*/ 419717 h 1354575"/>
              <a:gd name="connsiteX2" fmla="*/ 99190 w 842535"/>
              <a:gd name="connsiteY2" fmla="*/ 135800 h 1354575"/>
              <a:gd name="connsiteX3" fmla="*/ 308863 w 842535"/>
              <a:gd name="connsiteY3" fmla="*/ 1606 h 1354575"/>
              <a:gd name="connsiteX4" fmla="*/ 714903 w 842535"/>
              <a:gd name="connsiteY4" fmla="*/ 218898 h 1354575"/>
              <a:gd name="connsiteX5" fmla="*/ 841446 w 842535"/>
              <a:gd name="connsiteY5" fmla="*/ 1053657 h 1354575"/>
              <a:gd name="connsiteX6" fmla="*/ 752727 w 842535"/>
              <a:gd name="connsiteY6" fmla="*/ 1293803 h 1354575"/>
              <a:gd name="connsiteX7" fmla="*/ 390961 w 842535"/>
              <a:gd name="connsiteY7" fmla="*/ 1346836 h 1354575"/>
              <a:gd name="connsiteX8" fmla="*/ 184643 w 842535"/>
              <a:gd name="connsiteY8" fmla="*/ 1163682 h 1354575"/>
              <a:gd name="connsiteX9" fmla="*/ 105178 w 842535"/>
              <a:gd name="connsiteY9" fmla="*/ 553733 h 1354575"/>
              <a:gd name="connsiteX10" fmla="*/ 8576 w 842535"/>
              <a:gd name="connsiteY10" fmla="*/ 577971 h 1354575"/>
              <a:gd name="connsiteX0" fmla="*/ 8576 w 841897"/>
              <a:gd name="connsiteY0" fmla="*/ 576547 h 1353151"/>
              <a:gd name="connsiteX1" fmla="*/ 76387 w 841897"/>
              <a:gd name="connsiteY1" fmla="*/ 418293 h 1353151"/>
              <a:gd name="connsiteX2" fmla="*/ 99190 w 841897"/>
              <a:gd name="connsiteY2" fmla="*/ 134376 h 1353151"/>
              <a:gd name="connsiteX3" fmla="*/ 308863 w 841897"/>
              <a:gd name="connsiteY3" fmla="*/ 182 h 1353151"/>
              <a:gd name="connsiteX4" fmla="*/ 730941 w 841897"/>
              <a:gd name="connsiteY4" fmla="*/ 159475 h 1353151"/>
              <a:gd name="connsiteX5" fmla="*/ 841446 w 841897"/>
              <a:gd name="connsiteY5" fmla="*/ 1052233 h 1353151"/>
              <a:gd name="connsiteX6" fmla="*/ 752727 w 841897"/>
              <a:gd name="connsiteY6" fmla="*/ 1292379 h 1353151"/>
              <a:gd name="connsiteX7" fmla="*/ 390961 w 841897"/>
              <a:gd name="connsiteY7" fmla="*/ 1345412 h 1353151"/>
              <a:gd name="connsiteX8" fmla="*/ 184643 w 841897"/>
              <a:gd name="connsiteY8" fmla="*/ 1162258 h 1353151"/>
              <a:gd name="connsiteX9" fmla="*/ 105178 w 841897"/>
              <a:gd name="connsiteY9" fmla="*/ 552309 h 1353151"/>
              <a:gd name="connsiteX10" fmla="*/ 8576 w 841897"/>
              <a:gd name="connsiteY10" fmla="*/ 576547 h 1353151"/>
              <a:gd name="connsiteX0" fmla="*/ 8576 w 852902"/>
              <a:gd name="connsiteY0" fmla="*/ 576547 h 1354413"/>
              <a:gd name="connsiteX1" fmla="*/ 76387 w 852902"/>
              <a:gd name="connsiteY1" fmla="*/ 418293 h 1354413"/>
              <a:gd name="connsiteX2" fmla="*/ 99190 w 852902"/>
              <a:gd name="connsiteY2" fmla="*/ 134376 h 1354413"/>
              <a:gd name="connsiteX3" fmla="*/ 308863 w 852902"/>
              <a:gd name="connsiteY3" fmla="*/ 182 h 1354413"/>
              <a:gd name="connsiteX4" fmla="*/ 730941 w 852902"/>
              <a:gd name="connsiteY4" fmla="*/ 159475 h 1354413"/>
              <a:gd name="connsiteX5" fmla="*/ 852579 w 852902"/>
              <a:gd name="connsiteY5" fmla="*/ 1001682 h 1354413"/>
              <a:gd name="connsiteX6" fmla="*/ 752727 w 852902"/>
              <a:gd name="connsiteY6" fmla="*/ 1292379 h 1354413"/>
              <a:gd name="connsiteX7" fmla="*/ 390961 w 852902"/>
              <a:gd name="connsiteY7" fmla="*/ 1345412 h 1354413"/>
              <a:gd name="connsiteX8" fmla="*/ 184643 w 852902"/>
              <a:gd name="connsiteY8" fmla="*/ 1162258 h 1354413"/>
              <a:gd name="connsiteX9" fmla="*/ 105178 w 852902"/>
              <a:gd name="connsiteY9" fmla="*/ 552309 h 1354413"/>
              <a:gd name="connsiteX10" fmla="*/ 8576 w 852902"/>
              <a:gd name="connsiteY10" fmla="*/ 576547 h 1354413"/>
              <a:gd name="connsiteX0" fmla="*/ 9753 w 842440"/>
              <a:gd name="connsiteY0" fmla="*/ 568913 h 1354413"/>
              <a:gd name="connsiteX1" fmla="*/ 65925 w 842440"/>
              <a:gd name="connsiteY1" fmla="*/ 418293 h 1354413"/>
              <a:gd name="connsiteX2" fmla="*/ 88728 w 842440"/>
              <a:gd name="connsiteY2" fmla="*/ 134376 h 1354413"/>
              <a:gd name="connsiteX3" fmla="*/ 298401 w 842440"/>
              <a:gd name="connsiteY3" fmla="*/ 182 h 1354413"/>
              <a:gd name="connsiteX4" fmla="*/ 720479 w 842440"/>
              <a:gd name="connsiteY4" fmla="*/ 159475 h 1354413"/>
              <a:gd name="connsiteX5" fmla="*/ 842117 w 842440"/>
              <a:gd name="connsiteY5" fmla="*/ 1001682 h 1354413"/>
              <a:gd name="connsiteX6" fmla="*/ 742265 w 842440"/>
              <a:gd name="connsiteY6" fmla="*/ 1292379 h 1354413"/>
              <a:gd name="connsiteX7" fmla="*/ 380499 w 842440"/>
              <a:gd name="connsiteY7" fmla="*/ 1345412 h 1354413"/>
              <a:gd name="connsiteX8" fmla="*/ 174181 w 842440"/>
              <a:gd name="connsiteY8" fmla="*/ 1162258 h 1354413"/>
              <a:gd name="connsiteX9" fmla="*/ 94716 w 842440"/>
              <a:gd name="connsiteY9" fmla="*/ 552309 h 1354413"/>
              <a:gd name="connsiteX10" fmla="*/ 9753 w 842440"/>
              <a:gd name="connsiteY10" fmla="*/ 568913 h 1354413"/>
              <a:gd name="connsiteX0" fmla="*/ 9475 w 842162"/>
              <a:gd name="connsiteY0" fmla="*/ 568921 h 1354421"/>
              <a:gd name="connsiteX1" fmla="*/ 68141 w 842162"/>
              <a:gd name="connsiteY1" fmla="*/ 437939 h 1354421"/>
              <a:gd name="connsiteX2" fmla="*/ 88450 w 842162"/>
              <a:gd name="connsiteY2" fmla="*/ 134384 h 1354421"/>
              <a:gd name="connsiteX3" fmla="*/ 298123 w 842162"/>
              <a:gd name="connsiteY3" fmla="*/ 190 h 1354421"/>
              <a:gd name="connsiteX4" fmla="*/ 720201 w 842162"/>
              <a:gd name="connsiteY4" fmla="*/ 159483 h 1354421"/>
              <a:gd name="connsiteX5" fmla="*/ 841839 w 842162"/>
              <a:gd name="connsiteY5" fmla="*/ 1001690 h 1354421"/>
              <a:gd name="connsiteX6" fmla="*/ 741987 w 842162"/>
              <a:gd name="connsiteY6" fmla="*/ 1292387 h 1354421"/>
              <a:gd name="connsiteX7" fmla="*/ 380221 w 842162"/>
              <a:gd name="connsiteY7" fmla="*/ 1345420 h 1354421"/>
              <a:gd name="connsiteX8" fmla="*/ 173903 w 842162"/>
              <a:gd name="connsiteY8" fmla="*/ 1162266 h 1354421"/>
              <a:gd name="connsiteX9" fmla="*/ 94438 w 842162"/>
              <a:gd name="connsiteY9" fmla="*/ 552317 h 1354421"/>
              <a:gd name="connsiteX10" fmla="*/ 9475 w 842162"/>
              <a:gd name="connsiteY10" fmla="*/ 568921 h 1354421"/>
              <a:gd name="connsiteX0" fmla="*/ 9475 w 842162"/>
              <a:gd name="connsiteY0" fmla="*/ 568732 h 1354232"/>
              <a:gd name="connsiteX1" fmla="*/ 68141 w 842162"/>
              <a:gd name="connsiteY1" fmla="*/ 437750 h 1354232"/>
              <a:gd name="connsiteX2" fmla="*/ 86360 w 842162"/>
              <a:gd name="connsiteY2" fmla="*/ 157448 h 1354232"/>
              <a:gd name="connsiteX3" fmla="*/ 298123 w 842162"/>
              <a:gd name="connsiteY3" fmla="*/ 1 h 1354232"/>
              <a:gd name="connsiteX4" fmla="*/ 720201 w 842162"/>
              <a:gd name="connsiteY4" fmla="*/ 159294 h 1354232"/>
              <a:gd name="connsiteX5" fmla="*/ 841839 w 842162"/>
              <a:gd name="connsiteY5" fmla="*/ 1001501 h 1354232"/>
              <a:gd name="connsiteX6" fmla="*/ 741987 w 842162"/>
              <a:gd name="connsiteY6" fmla="*/ 1292198 h 1354232"/>
              <a:gd name="connsiteX7" fmla="*/ 380221 w 842162"/>
              <a:gd name="connsiteY7" fmla="*/ 1345231 h 1354232"/>
              <a:gd name="connsiteX8" fmla="*/ 173903 w 842162"/>
              <a:gd name="connsiteY8" fmla="*/ 1162077 h 1354232"/>
              <a:gd name="connsiteX9" fmla="*/ 94438 w 842162"/>
              <a:gd name="connsiteY9" fmla="*/ 552128 h 1354232"/>
              <a:gd name="connsiteX10" fmla="*/ 9475 w 842162"/>
              <a:gd name="connsiteY10" fmla="*/ 568732 h 1354232"/>
              <a:gd name="connsiteX0" fmla="*/ 9475 w 842162"/>
              <a:gd name="connsiteY0" fmla="*/ 553089 h 1338589"/>
              <a:gd name="connsiteX1" fmla="*/ 68141 w 842162"/>
              <a:gd name="connsiteY1" fmla="*/ 422107 h 1338589"/>
              <a:gd name="connsiteX2" fmla="*/ 86360 w 842162"/>
              <a:gd name="connsiteY2" fmla="*/ 141805 h 1338589"/>
              <a:gd name="connsiteX3" fmla="*/ 302731 w 842162"/>
              <a:gd name="connsiteY3" fmla="*/ 786 h 1338589"/>
              <a:gd name="connsiteX4" fmla="*/ 720201 w 842162"/>
              <a:gd name="connsiteY4" fmla="*/ 143651 h 1338589"/>
              <a:gd name="connsiteX5" fmla="*/ 841839 w 842162"/>
              <a:gd name="connsiteY5" fmla="*/ 985858 h 1338589"/>
              <a:gd name="connsiteX6" fmla="*/ 741987 w 842162"/>
              <a:gd name="connsiteY6" fmla="*/ 1276555 h 1338589"/>
              <a:gd name="connsiteX7" fmla="*/ 380221 w 842162"/>
              <a:gd name="connsiteY7" fmla="*/ 1329588 h 1338589"/>
              <a:gd name="connsiteX8" fmla="*/ 173903 w 842162"/>
              <a:gd name="connsiteY8" fmla="*/ 1146434 h 1338589"/>
              <a:gd name="connsiteX9" fmla="*/ 94438 w 842162"/>
              <a:gd name="connsiteY9" fmla="*/ 536485 h 1338589"/>
              <a:gd name="connsiteX10" fmla="*/ 9475 w 842162"/>
              <a:gd name="connsiteY10" fmla="*/ 553089 h 1338589"/>
              <a:gd name="connsiteX0" fmla="*/ 9475 w 842162"/>
              <a:gd name="connsiteY0" fmla="*/ 556656 h 1342156"/>
              <a:gd name="connsiteX1" fmla="*/ 68141 w 842162"/>
              <a:gd name="connsiteY1" fmla="*/ 425674 h 1342156"/>
              <a:gd name="connsiteX2" fmla="*/ 86360 w 842162"/>
              <a:gd name="connsiteY2" fmla="*/ 145372 h 1342156"/>
              <a:gd name="connsiteX3" fmla="*/ 302731 w 842162"/>
              <a:gd name="connsiteY3" fmla="*/ 4353 h 1342156"/>
              <a:gd name="connsiteX4" fmla="*/ 720201 w 842162"/>
              <a:gd name="connsiteY4" fmla="*/ 147218 h 1342156"/>
              <a:gd name="connsiteX5" fmla="*/ 841839 w 842162"/>
              <a:gd name="connsiteY5" fmla="*/ 989425 h 1342156"/>
              <a:gd name="connsiteX6" fmla="*/ 741987 w 842162"/>
              <a:gd name="connsiteY6" fmla="*/ 1280122 h 1342156"/>
              <a:gd name="connsiteX7" fmla="*/ 380221 w 842162"/>
              <a:gd name="connsiteY7" fmla="*/ 1333155 h 1342156"/>
              <a:gd name="connsiteX8" fmla="*/ 173903 w 842162"/>
              <a:gd name="connsiteY8" fmla="*/ 1150001 h 1342156"/>
              <a:gd name="connsiteX9" fmla="*/ 94438 w 842162"/>
              <a:gd name="connsiteY9" fmla="*/ 540052 h 1342156"/>
              <a:gd name="connsiteX10" fmla="*/ 9475 w 842162"/>
              <a:gd name="connsiteY10" fmla="*/ 556656 h 1342156"/>
              <a:gd name="connsiteX0" fmla="*/ 9475 w 842162"/>
              <a:gd name="connsiteY0" fmla="*/ 553349 h 1338849"/>
              <a:gd name="connsiteX1" fmla="*/ 68141 w 842162"/>
              <a:gd name="connsiteY1" fmla="*/ 422367 h 1338849"/>
              <a:gd name="connsiteX2" fmla="*/ 96954 w 842162"/>
              <a:gd name="connsiteY2" fmla="*/ 146058 h 1338849"/>
              <a:gd name="connsiteX3" fmla="*/ 302731 w 842162"/>
              <a:gd name="connsiteY3" fmla="*/ 1046 h 1338849"/>
              <a:gd name="connsiteX4" fmla="*/ 720201 w 842162"/>
              <a:gd name="connsiteY4" fmla="*/ 143911 h 1338849"/>
              <a:gd name="connsiteX5" fmla="*/ 841839 w 842162"/>
              <a:gd name="connsiteY5" fmla="*/ 986118 h 1338849"/>
              <a:gd name="connsiteX6" fmla="*/ 741987 w 842162"/>
              <a:gd name="connsiteY6" fmla="*/ 1276815 h 1338849"/>
              <a:gd name="connsiteX7" fmla="*/ 380221 w 842162"/>
              <a:gd name="connsiteY7" fmla="*/ 1329848 h 1338849"/>
              <a:gd name="connsiteX8" fmla="*/ 173903 w 842162"/>
              <a:gd name="connsiteY8" fmla="*/ 1146694 h 1338849"/>
              <a:gd name="connsiteX9" fmla="*/ 94438 w 842162"/>
              <a:gd name="connsiteY9" fmla="*/ 536745 h 1338849"/>
              <a:gd name="connsiteX10" fmla="*/ 9475 w 842162"/>
              <a:gd name="connsiteY10" fmla="*/ 553349 h 1338849"/>
              <a:gd name="connsiteX0" fmla="*/ 9475 w 842162"/>
              <a:gd name="connsiteY0" fmla="*/ 553349 h 1338908"/>
              <a:gd name="connsiteX1" fmla="*/ 68141 w 842162"/>
              <a:gd name="connsiteY1" fmla="*/ 422367 h 1338908"/>
              <a:gd name="connsiteX2" fmla="*/ 96954 w 842162"/>
              <a:gd name="connsiteY2" fmla="*/ 146058 h 1338908"/>
              <a:gd name="connsiteX3" fmla="*/ 302731 w 842162"/>
              <a:gd name="connsiteY3" fmla="*/ 1046 h 1338908"/>
              <a:gd name="connsiteX4" fmla="*/ 720201 w 842162"/>
              <a:gd name="connsiteY4" fmla="*/ 143911 h 1338908"/>
              <a:gd name="connsiteX5" fmla="*/ 841839 w 842162"/>
              <a:gd name="connsiteY5" fmla="*/ 986118 h 1338908"/>
              <a:gd name="connsiteX6" fmla="*/ 741987 w 842162"/>
              <a:gd name="connsiteY6" fmla="*/ 1276815 h 1338908"/>
              <a:gd name="connsiteX7" fmla="*/ 380221 w 842162"/>
              <a:gd name="connsiteY7" fmla="*/ 1329848 h 1338908"/>
              <a:gd name="connsiteX8" fmla="*/ 178844 w 842162"/>
              <a:gd name="connsiteY8" fmla="*/ 1145885 h 1338908"/>
              <a:gd name="connsiteX9" fmla="*/ 94438 w 842162"/>
              <a:gd name="connsiteY9" fmla="*/ 536745 h 1338908"/>
              <a:gd name="connsiteX10" fmla="*/ 9475 w 842162"/>
              <a:gd name="connsiteY10" fmla="*/ 553349 h 1338908"/>
              <a:gd name="connsiteX0" fmla="*/ 9475 w 842162"/>
              <a:gd name="connsiteY0" fmla="*/ 553349 h 1338908"/>
              <a:gd name="connsiteX1" fmla="*/ 68141 w 842162"/>
              <a:gd name="connsiteY1" fmla="*/ 422367 h 1338908"/>
              <a:gd name="connsiteX2" fmla="*/ 96954 w 842162"/>
              <a:gd name="connsiteY2" fmla="*/ 146058 h 1338908"/>
              <a:gd name="connsiteX3" fmla="*/ 302731 w 842162"/>
              <a:gd name="connsiteY3" fmla="*/ 1046 h 1338908"/>
              <a:gd name="connsiteX4" fmla="*/ 720201 w 842162"/>
              <a:gd name="connsiteY4" fmla="*/ 143911 h 1338908"/>
              <a:gd name="connsiteX5" fmla="*/ 841839 w 842162"/>
              <a:gd name="connsiteY5" fmla="*/ 986118 h 1338908"/>
              <a:gd name="connsiteX6" fmla="*/ 741987 w 842162"/>
              <a:gd name="connsiteY6" fmla="*/ 1276815 h 1338908"/>
              <a:gd name="connsiteX7" fmla="*/ 380221 w 842162"/>
              <a:gd name="connsiteY7" fmla="*/ 1329848 h 1338908"/>
              <a:gd name="connsiteX8" fmla="*/ 178844 w 842162"/>
              <a:gd name="connsiteY8" fmla="*/ 1145885 h 1338908"/>
              <a:gd name="connsiteX9" fmla="*/ 94438 w 842162"/>
              <a:gd name="connsiteY9" fmla="*/ 536745 h 1338908"/>
              <a:gd name="connsiteX10" fmla="*/ 9475 w 842162"/>
              <a:gd name="connsiteY10" fmla="*/ 553349 h 1338908"/>
              <a:gd name="connsiteX0" fmla="*/ 9475 w 842162"/>
              <a:gd name="connsiteY0" fmla="*/ 553349 h 1342900"/>
              <a:gd name="connsiteX1" fmla="*/ 68141 w 842162"/>
              <a:gd name="connsiteY1" fmla="*/ 422367 h 1342900"/>
              <a:gd name="connsiteX2" fmla="*/ 96954 w 842162"/>
              <a:gd name="connsiteY2" fmla="*/ 146058 h 1342900"/>
              <a:gd name="connsiteX3" fmla="*/ 302731 w 842162"/>
              <a:gd name="connsiteY3" fmla="*/ 1046 h 1342900"/>
              <a:gd name="connsiteX4" fmla="*/ 720201 w 842162"/>
              <a:gd name="connsiteY4" fmla="*/ 143911 h 1342900"/>
              <a:gd name="connsiteX5" fmla="*/ 841839 w 842162"/>
              <a:gd name="connsiteY5" fmla="*/ 986118 h 1342900"/>
              <a:gd name="connsiteX6" fmla="*/ 741987 w 842162"/>
              <a:gd name="connsiteY6" fmla="*/ 1276815 h 1342900"/>
              <a:gd name="connsiteX7" fmla="*/ 380221 w 842162"/>
              <a:gd name="connsiteY7" fmla="*/ 1329848 h 1342900"/>
              <a:gd name="connsiteX8" fmla="*/ 164306 w 842162"/>
              <a:gd name="connsiteY8" fmla="*/ 1090990 h 1342900"/>
              <a:gd name="connsiteX9" fmla="*/ 94438 w 842162"/>
              <a:gd name="connsiteY9" fmla="*/ 536745 h 1342900"/>
              <a:gd name="connsiteX10" fmla="*/ 9475 w 842162"/>
              <a:gd name="connsiteY10" fmla="*/ 553349 h 1342900"/>
              <a:gd name="connsiteX0" fmla="*/ 9475 w 842162"/>
              <a:gd name="connsiteY0" fmla="*/ 553349 h 1341177"/>
              <a:gd name="connsiteX1" fmla="*/ 68141 w 842162"/>
              <a:gd name="connsiteY1" fmla="*/ 422367 h 1341177"/>
              <a:gd name="connsiteX2" fmla="*/ 96954 w 842162"/>
              <a:gd name="connsiteY2" fmla="*/ 146058 h 1341177"/>
              <a:gd name="connsiteX3" fmla="*/ 302731 w 842162"/>
              <a:gd name="connsiteY3" fmla="*/ 1046 h 1341177"/>
              <a:gd name="connsiteX4" fmla="*/ 720201 w 842162"/>
              <a:gd name="connsiteY4" fmla="*/ 143911 h 1341177"/>
              <a:gd name="connsiteX5" fmla="*/ 841839 w 842162"/>
              <a:gd name="connsiteY5" fmla="*/ 986118 h 1341177"/>
              <a:gd name="connsiteX6" fmla="*/ 741987 w 842162"/>
              <a:gd name="connsiteY6" fmla="*/ 1276815 h 1341177"/>
              <a:gd name="connsiteX7" fmla="*/ 380221 w 842162"/>
              <a:gd name="connsiteY7" fmla="*/ 1329848 h 1341177"/>
              <a:gd name="connsiteX8" fmla="*/ 177395 w 842162"/>
              <a:gd name="connsiteY8" fmla="*/ 1114621 h 1341177"/>
              <a:gd name="connsiteX9" fmla="*/ 94438 w 842162"/>
              <a:gd name="connsiteY9" fmla="*/ 536745 h 1341177"/>
              <a:gd name="connsiteX10" fmla="*/ 9475 w 842162"/>
              <a:gd name="connsiteY10" fmla="*/ 553349 h 1341177"/>
              <a:gd name="connsiteX0" fmla="*/ 9475 w 842162"/>
              <a:gd name="connsiteY0" fmla="*/ 553349 h 1341177"/>
              <a:gd name="connsiteX1" fmla="*/ 68141 w 842162"/>
              <a:gd name="connsiteY1" fmla="*/ 422367 h 1341177"/>
              <a:gd name="connsiteX2" fmla="*/ 96954 w 842162"/>
              <a:gd name="connsiteY2" fmla="*/ 146058 h 1341177"/>
              <a:gd name="connsiteX3" fmla="*/ 302731 w 842162"/>
              <a:gd name="connsiteY3" fmla="*/ 1046 h 1341177"/>
              <a:gd name="connsiteX4" fmla="*/ 720201 w 842162"/>
              <a:gd name="connsiteY4" fmla="*/ 143911 h 1341177"/>
              <a:gd name="connsiteX5" fmla="*/ 841839 w 842162"/>
              <a:gd name="connsiteY5" fmla="*/ 986118 h 1341177"/>
              <a:gd name="connsiteX6" fmla="*/ 741987 w 842162"/>
              <a:gd name="connsiteY6" fmla="*/ 1276815 h 1341177"/>
              <a:gd name="connsiteX7" fmla="*/ 380221 w 842162"/>
              <a:gd name="connsiteY7" fmla="*/ 1329848 h 1341177"/>
              <a:gd name="connsiteX8" fmla="*/ 177395 w 842162"/>
              <a:gd name="connsiteY8" fmla="*/ 1114621 h 1341177"/>
              <a:gd name="connsiteX9" fmla="*/ 94438 w 842162"/>
              <a:gd name="connsiteY9" fmla="*/ 536745 h 1341177"/>
              <a:gd name="connsiteX10" fmla="*/ 9475 w 842162"/>
              <a:gd name="connsiteY10" fmla="*/ 553349 h 1341177"/>
              <a:gd name="connsiteX0" fmla="*/ 9475 w 842162"/>
              <a:gd name="connsiteY0" fmla="*/ 579552 h 1367380"/>
              <a:gd name="connsiteX1" fmla="*/ 68141 w 842162"/>
              <a:gd name="connsiteY1" fmla="*/ 448570 h 1367380"/>
              <a:gd name="connsiteX2" fmla="*/ 96954 w 842162"/>
              <a:gd name="connsiteY2" fmla="*/ 172261 h 1367380"/>
              <a:gd name="connsiteX3" fmla="*/ 424856 w 842162"/>
              <a:gd name="connsiteY3" fmla="*/ 22 h 1367380"/>
              <a:gd name="connsiteX4" fmla="*/ 720201 w 842162"/>
              <a:gd name="connsiteY4" fmla="*/ 170114 h 1367380"/>
              <a:gd name="connsiteX5" fmla="*/ 841839 w 842162"/>
              <a:gd name="connsiteY5" fmla="*/ 1012321 h 1367380"/>
              <a:gd name="connsiteX6" fmla="*/ 741987 w 842162"/>
              <a:gd name="connsiteY6" fmla="*/ 1303018 h 1367380"/>
              <a:gd name="connsiteX7" fmla="*/ 380221 w 842162"/>
              <a:gd name="connsiteY7" fmla="*/ 1356051 h 1367380"/>
              <a:gd name="connsiteX8" fmla="*/ 177395 w 842162"/>
              <a:gd name="connsiteY8" fmla="*/ 1140824 h 1367380"/>
              <a:gd name="connsiteX9" fmla="*/ 94438 w 842162"/>
              <a:gd name="connsiteY9" fmla="*/ 562948 h 1367380"/>
              <a:gd name="connsiteX10" fmla="*/ 9475 w 842162"/>
              <a:gd name="connsiteY10" fmla="*/ 579552 h 1367380"/>
              <a:gd name="connsiteX0" fmla="*/ 9475 w 842162"/>
              <a:gd name="connsiteY0" fmla="*/ 579628 h 1367456"/>
              <a:gd name="connsiteX1" fmla="*/ 68141 w 842162"/>
              <a:gd name="connsiteY1" fmla="*/ 448646 h 1367456"/>
              <a:gd name="connsiteX2" fmla="*/ 160918 w 842162"/>
              <a:gd name="connsiteY2" fmla="*/ 150520 h 1367456"/>
              <a:gd name="connsiteX3" fmla="*/ 424856 w 842162"/>
              <a:gd name="connsiteY3" fmla="*/ 98 h 1367456"/>
              <a:gd name="connsiteX4" fmla="*/ 720201 w 842162"/>
              <a:gd name="connsiteY4" fmla="*/ 170190 h 1367456"/>
              <a:gd name="connsiteX5" fmla="*/ 841839 w 842162"/>
              <a:gd name="connsiteY5" fmla="*/ 1012397 h 1367456"/>
              <a:gd name="connsiteX6" fmla="*/ 741987 w 842162"/>
              <a:gd name="connsiteY6" fmla="*/ 1303094 h 1367456"/>
              <a:gd name="connsiteX7" fmla="*/ 380221 w 842162"/>
              <a:gd name="connsiteY7" fmla="*/ 1356127 h 1367456"/>
              <a:gd name="connsiteX8" fmla="*/ 177395 w 842162"/>
              <a:gd name="connsiteY8" fmla="*/ 1140900 h 1367456"/>
              <a:gd name="connsiteX9" fmla="*/ 94438 w 842162"/>
              <a:gd name="connsiteY9" fmla="*/ 563024 h 1367456"/>
              <a:gd name="connsiteX10" fmla="*/ 9475 w 842162"/>
              <a:gd name="connsiteY10" fmla="*/ 579628 h 1367456"/>
              <a:gd name="connsiteX0" fmla="*/ 9475 w 840678"/>
              <a:gd name="connsiteY0" fmla="*/ 579628 h 1372792"/>
              <a:gd name="connsiteX1" fmla="*/ 68141 w 840678"/>
              <a:gd name="connsiteY1" fmla="*/ 448646 h 1372792"/>
              <a:gd name="connsiteX2" fmla="*/ 160918 w 840678"/>
              <a:gd name="connsiteY2" fmla="*/ 150520 h 1372792"/>
              <a:gd name="connsiteX3" fmla="*/ 424856 w 840678"/>
              <a:gd name="connsiteY3" fmla="*/ 98 h 1372792"/>
              <a:gd name="connsiteX4" fmla="*/ 720201 w 840678"/>
              <a:gd name="connsiteY4" fmla="*/ 170190 h 1372792"/>
              <a:gd name="connsiteX5" fmla="*/ 840342 w 840678"/>
              <a:gd name="connsiteY5" fmla="*/ 865377 h 1372792"/>
              <a:gd name="connsiteX6" fmla="*/ 741987 w 840678"/>
              <a:gd name="connsiteY6" fmla="*/ 1303094 h 1372792"/>
              <a:gd name="connsiteX7" fmla="*/ 380221 w 840678"/>
              <a:gd name="connsiteY7" fmla="*/ 1356127 h 1372792"/>
              <a:gd name="connsiteX8" fmla="*/ 177395 w 840678"/>
              <a:gd name="connsiteY8" fmla="*/ 1140900 h 1372792"/>
              <a:gd name="connsiteX9" fmla="*/ 94438 w 840678"/>
              <a:gd name="connsiteY9" fmla="*/ 563024 h 1372792"/>
              <a:gd name="connsiteX10" fmla="*/ 9475 w 840678"/>
              <a:gd name="connsiteY10" fmla="*/ 579628 h 1372792"/>
              <a:gd name="connsiteX0" fmla="*/ 9475 w 840424"/>
              <a:gd name="connsiteY0" fmla="*/ 579628 h 1364893"/>
              <a:gd name="connsiteX1" fmla="*/ 68141 w 840424"/>
              <a:gd name="connsiteY1" fmla="*/ 448646 h 1364893"/>
              <a:gd name="connsiteX2" fmla="*/ 160918 w 840424"/>
              <a:gd name="connsiteY2" fmla="*/ 150520 h 1364893"/>
              <a:gd name="connsiteX3" fmla="*/ 424856 w 840424"/>
              <a:gd name="connsiteY3" fmla="*/ 98 h 1364893"/>
              <a:gd name="connsiteX4" fmla="*/ 720201 w 840424"/>
              <a:gd name="connsiteY4" fmla="*/ 170190 h 1364893"/>
              <a:gd name="connsiteX5" fmla="*/ 840342 w 840424"/>
              <a:gd name="connsiteY5" fmla="*/ 865377 h 1364893"/>
              <a:gd name="connsiteX6" fmla="*/ 705354 w 840424"/>
              <a:gd name="connsiteY6" fmla="*/ 1277256 h 1364893"/>
              <a:gd name="connsiteX7" fmla="*/ 380221 w 840424"/>
              <a:gd name="connsiteY7" fmla="*/ 1356127 h 1364893"/>
              <a:gd name="connsiteX8" fmla="*/ 177395 w 840424"/>
              <a:gd name="connsiteY8" fmla="*/ 1140900 h 1364893"/>
              <a:gd name="connsiteX9" fmla="*/ 94438 w 840424"/>
              <a:gd name="connsiteY9" fmla="*/ 563024 h 1364893"/>
              <a:gd name="connsiteX10" fmla="*/ 9475 w 840424"/>
              <a:gd name="connsiteY10" fmla="*/ 579628 h 1364893"/>
              <a:gd name="connsiteX0" fmla="*/ 9475 w 840424"/>
              <a:gd name="connsiteY0" fmla="*/ 579628 h 1364893"/>
              <a:gd name="connsiteX1" fmla="*/ 68141 w 840424"/>
              <a:gd name="connsiteY1" fmla="*/ 448646 h 1364893"/>
              <a:gd name="connsiteX2" fmla="*/ 160918 w 840424"/>
              <a:gd name="connsiteY2" fmla="*/ 150520 h 1364893"/>
              <a:gd name="connsiteX3" fmla="*/ 424856 w 840424"/>
              <a:gd name="connsiteY3" fmla="*/ 98 h 1364893"/>
              <a:gd name="connsiteX4" fmla="*/ 720201 w 840424"/>
              <a:gd name="connsiteY4" fmla="*/ 170190 h 1364893"/>
              <a:gd name="connsiteX5" fmla="*/ 840342 w 840424"/>
              <a:gd name="connsiteY5" fmla="*/ 865377 h 1364893"/>
              <a:gd name="connsiteX6" fmla="*/ 705354 w 840424"/>
              <a:gd name="connsiteY6" fmla="*/ 1277256 h 1364893"/>
              <a:gd name="connsiteX7" fmla="*/ 380221 w 840424"/>
              <a:gd name="connsiteY7" fmla="*/ 1356127 h 1364893"/>
              <a:gd name="connsiteX8" fmla="*/ 177395 w 840424"/>
              <a:gd name="connsiteY8" fmla="*/ 1140900 h 1364893"/>
              <a:gd name="connsiteX9" fmla="*/ 94438 w 840424"/>
              <a:gd name="connsiteY9" fmla="*/ 563024 h 1364893"/>
              <a:gd name="connsiteX10" fmla="*/ 9475 w 840424"/>
              <a:gd name="connsiteY10" fmla="*/ 579628 h 1364893"/>
              <a:gd name="connsiteX0" fmla="*/ 9475 w 840424"/>
              <a:gd name="connsiteY0" fmla="*/ 579628 h 1364893"/>
              <a:gd name="connsiteX1" fmla="*/ 68141 w 840424"/>
              <a:gd name="connsiteY1" fmla="*/ 448646 h 1364893"/>
              <a:gd name="connsiteX2" fmla="*/ 160918 w 840424"/>
              <a:gd name="connsiteY2" fmla="*/ 150520 h 1364893"/>
              <a:gd name="connsiteX3" fmla="*/ 424856 w 840424"/>
              <a:gd name="connsiteY3" fmla="*/ 98 h 1364893"/>
              <a:gd name="connsiteX4" fmla="*/ 720201 w 840424"/>
              <a:gd name="connsiteY4" fmla="*/ 170190 h 1364893"/>
              <a:gd name="connsiteX5" fmla="*/ 840342 w 840424"/>
              <a:gd name="connsiteY5" fmla="*/ 865377 h 1364893"/>
              <a:gd name="connsiteX6" fmla="*/ 705354 w 840424"/>
              <a:gd name="connsiteY6" fmla="*/ 1277256 h 1364893"/>
              <a:gd name="connsiteX7" fmla="*/ 380221 w 840424"/>
              <a:gd name="connsiteY7" fmla="*/ 1356127 h 1364893"/>
              <a:gd name="connsiteX8" fmla="*/ 177395 w 840424"/>
              <a:gd name="connsiteY8" fmla="*/ 1140900 h 1364893"/>
              <a:gd name="connsiteX9" fmla="*/ 94438 w 840424"/>
              <a:gd name="connsiteY9" fmla="*/ 563024 h 1364893"/>
              <a:gd name="connsiteX10" fmla="*/ 9475 w 840424"/>
              <a:gd name="connsiteY10" fmla="*/ 579628 h 1364893"/>
              <a:gd name="connsiteX0" fmla="*/ 9475 w 840424"/>
              <a:gd name="connsiteY0" fmla="*/ 579628 h 1364893"/>
              <a:gd name="connsiteX1" fmla="*/ 68141 w 840424"/>
              <a:gd name="connsiteY1" fmla="*/ 448646 h 1364893"/>
              <a:gd name="connsiteX2" fmla="*/ 160918 w 840424"/>
              <a:gd name="connsiteY2" fmla="*/ 150520 h 1364893"/>
              <a:gd name="connsiteX3" fmla="*/ 424856 w 840424"/>
              <a:gd name="connsiteY3" fmla="*/ 98 h 1364893"/>
              <a:gd name="connsiteX4" fmla="*/ 720201 w 840424"/>
              <a:gd name="connsiteY4" fmla="*/ 170190 h 1364893"/>
              <a:gd name="connsiteX5" fmla="*/ 840342 w 840424"/>
              <a:gd name="connsiteY5" fmla="*/ 865377 h 1364893"/>
              <a:gd name="connsiteX6" fmla="*/ 705354 w 840424"/>
              <a:gd name="connsiteY6" fmla="*/ 1277256 h 1364893"/>
              <a:gd name="connsiteX7" fmla="*/ 380221 w 840424"/>
              <a:gd name="connsiteY7" fmla="*/ 1356127 h 1364893"/>
              <a:gd name="connsiteX8" fmla="*/ 177395 w 840424"/>
              <a:gd name="connsiteY8" fmla="*/ 1140900 h 1364893"/>
              <a:gd name="connsiteX9" fmla="*/ 94438 w 840424"/>
              <a:gd name="connsiteY9" fmla="*/ 563024 h 1364893"/>
              <a:gd name="connsiteX10" fmla="*/ 9475 w 840424"/>
              <a:gd name="connsiteY10" fmla="*/ 579628 h 1364893"/>
              <a:gd name="connsiteX0" fmla="*/ 9475 w 840376"/>
              <a:gd name="connsiteY0" fmla="*/ 579628 h 1357062"/>
              <a:gd name="connsiteX1" fmla="*/ 68141 w 840376"/>
              <a:gd name="connsiteY1" fmla="*/ 448646 h 1357062"/>
              <a:gd name="connsiteX2" fmla="*/ 160918 w 840376"/>
              <a:gd name="connsiteY2" fmla="*/ 150520 h 1357062"/>
              <a:gd name="connsiteX3" fmla="*/ 424856 w 840376"/>
              <a:gd name="connsiteY3" fmla="*/ 98 h 1357062"/>
              <a:gd name="connsiteX4" fmla="*/ 720201 w 840376"/>
              <a:gd name="connsiteY4" fmla="*/ 170190 h 1357062"/>
              <a:gd name="connsiteX5" fmla="*/ 840342 w 840376"/>
              <a:gd name="connsiteY5" fmla="*/ 865377 h 1357062"/>
              <a:gd name="connsiteX6" fmla="*/ 710765 w 840376"/>
              <a:gd name="connsiteY6" fmla="*/ 1204262 h 1357062"/>
              <a:gd name="connsiteX7" fmla="*/ 380221 w 840376"/>
              <a:gd name="connsiteY7" fmla="*/ 1356127 h 1357062"/>
              <a:gd name="connsiteX8" fmla="*/ 177395 w 840376"/>
              <a:gd name="connsiteY8" fmla="*/ 1140900 h 1357062"/>
              <a:gd name="connsiteX9" fmla="*/ 94438 w 840376"/>
              <a:gd name="connsiteY9" fmla="*/ 563024 h 1357062"/>
              <a:gd name="connsiteX10" fmla="*/ 9475 w 840376"/>
              <a:gd name="connsiteY10" fmla="*/ 579628 h 1357062"/>
              <a:gd name="connsiteX0" fmla="*/ 9475 w 840376"/>
              <a:gd name="connsiteY0" fmla="*/ 579628 h 1357017"/>
              <a:gd name="connsiteX1" fmla="*/ 68141 w 840376"/>
              <a:gd name="connsiteY1" fmla="*/ 448646 h 1357017"/>
              <a:gd name="connsiteX2" fmla="*/ 160918 w 840376"/>
              <a:gd name="connsiteY2" fmla="*/ 150520 h 1357017"/>
              <a:gd name="connsiteX3" fmla="*/ 424856 w 840376"/>
              <a:gd name="connsiteY3" fmla="*/ 98 h 1357017"/>
              <a:gd name="connsiteX4" fmla="*/ 720201 w 840376"/>
              <a:gd name="connsiteY4" fmla="*/ 170190 h 1357017"/>
              <a:gd name="connsiteX5" fmla="*/ 840342 w 840376"/>
              <a:gd name="connsiteY5" fmla="*/ 865377 h 1357017"/>
              <a:gd name="connsiteX6" fmla="*/ 710765 w 840376"/>
              <a:gd name="connsiteY6" fmla="*/ 1204262 h 1357017"/>
              <a:gd name="connsiteX7" fmla="*/ 380221 w 840376"/>
              <a:gd name="connsiteY7" fmla="*/ 1356127 h 1357017"/>
              <a:gd name="connsiteX8" fmla="*/ 177395 w 840376"/>
              <a:gd name="connsiteY8" fmla="*/ 1140900 h 1357017"/>
              <a:gd name="connsiteX9" fmla="*/ 94438 w 840376"/>
              <a:gd name="connsiteY9" fmla="*/ 563024 h 1357017"/>
              <a:gd name="connsiteX10" fmla="*/ 9475 w 840376"/>
              <a:gd name="connsiteY10" fmla="*/ 579628 h 1357017"/>
              <a:gd name="connsiteX0" fmla="*/ 9475 w 840376"/>
              <a:gd name="connsiteY0" fmla="*/ 579625 h 1357014"/>
              <a:gd name="connsiteX1" fmla="*/ 68141 w 840376"/>
              <a:gd name="connsiteY1" fmla="*/ 448643 h 1357014"/>
              <a:gd name="connsiteX2" fmla="*/ 160918 w 840376"/>
              <a:gd name="connsiteY2" fmla="*/ 150517 h 1357014"/>
              <a:gd name="connsiteX3" fmla="*/ 424856 w 840376"/>
              <a:gd name="connsiteY3" fmla="*/ 95 h 1357014"/>
              <a:gd name="connsiteX4" fmla="*/ 720201 w 840376"/>
              <a:gd name="connsiteY4" fmla="*/ 170187 h 1357014"/>
              <a:gd name="connsiteX5" fmla="*/ 840342 w 840376"/>
              <a:gd name="connsiteY5" fmla="*/ 865374 h 1357014"/>
              <a:gd name="connsiteX6" fmla="*/ 710765 w 840376"/>
              <a:gd name="connsiteY6" fmla="*/ 1204259 h 1357014"/>
              <a:gd name="connsiteX7" fmla="*/ 380221 w 840376"/>
              <a:gd name="connsiteY7" fmla="*/ 1356124 h 1357014"/>
              <a:gd name="connsiteX8" fmla="*/ 177395 w 840376"/>
              <a:gd name="connsiteY8" fmla="*/ 1140897 h 1357014"/>
              <a:gd name="connsiteX9" fmla="*/ 94438 w 840376"/>
              <a:gd name="connsiteY9" fmla="*/ 563021 h 1357014"/>
              <a:gd name="connsiteX10" fmla="*/ 9475 w 840376"/>
              <a:gd name="connsiteY10" fmla="*/ 579625 h 1357014"/>
              <a:gd name="connsiteX0" fmla="*/ 9665 w 840566"/>
              <a:gd name="connsiteY0" fmla="*/ 579625 h 1357014"/>
              <a:gd name="connsiteX1" fmla="*/ 66604 w 840566"/>
              <a:gd name="connsiteY1" fmla="*/ 430137 h 1357014"/>
              <a:gd name="connsiteX2" fmla="*/ 161108 w 840566"/>
              <a:gd name="connsiteY2" fmla="*/ 150517 h 1357014"/>
              <a:gd name="connsiteX3" fmla="*/ 425046 w 840566"/>
              <a:gd name="connsiteY3" fmla="*/ 95 h 1357014"/>
              <a:gd name="connsiteX4" fmla="*/ 720391 w 840566"/>
              <a:gd name="connsiteY4" fmla="*/ 170187 h 1357014"/>
              <a:gd name="connsiteX5" fmla="*/ 840532 w 840566"/>
              <a:gd name="connsiteY5" fmla="*/ 865374 h 1357014"/>
              <a:gd name="connsiteX6" fmla="*/ 710955 w 840566"/>
              <a:gd name="connsiteY6" fmla="*/ 1204259 h 1357014"/>
              <a:gd name="connsiteX7" fmla="*/ 380411 w 840566"/>
              <a:gd name="connsiteY7" fmla="*/ 1356124 h 1357014"/>
              <a:gd name="connsiteX8" fmla="*/ 177585 w 840566"/>
              <a:gd name="connsiteY8" fmla="*/ 1140897 h 1357014"/>
              <a:gd name="connsiteX9" fmla="*/ 94628 w 840566"/>
              <a:gd name="connsiteY9" fmla="*/ 563021 h 1357014"/>
              <a:gd name="connsiteX10" fmla="*/ 9665 w 840566"/>
              <a:gd name="connsiteY10" fmla="*/ 579625 h 1357014"/>
              <a:gd name="connsiteX0" fmla="*/ 9665 w 840611"/>
              <a:gd name="connsiteY0" fmla="*/ 579798 h 1357187"/>
              <a:gd name="connsiteX1" fmla="*/ 66604 w 840611"/>
              <a:gd name="connsiteY1" fmla="*/ 430310 h 1357187"/>
              <a:gd name="connsiteX2" fmla="*/ 161108 w 840611"/>
              <a:gd name="connsiteY2" fmla="*/ 150690 h 1357187"/>
              <a:gd name="connsiteX3" fmla="*/ 425046 w 840611"/>
              <a:gd name="connsiteY3" fmla="*/ 268 h 1357187"/>
              <a:gd name="connsiteX4" fmla="*/ 697895 w 840611"/>
              <a:gd name="connsiteY4" fmla="*/ 142131 h 1357187"/>
              <a:gd name="connsiteX5" fmla="*/ 840532 w 840611"/>
              <a:gd name="connsiteY5" fmla="*/ 865547 h 1357187"/>
              <a:gd name="connsiteX6" fmla="*/ 710955 w 840611"/>
              <a:gd name="connsiteY6" fmla="*/ 1204432 h 1357187"/>
              <a:gd name="connsiteX7" fmla="*/ 380411 w 840611"/>
              <a:gd name="connsiteY7" fmla="*/ 1356297 h 1357187"/>
              <a:gd name="connsiteX8" fmla="*/ 177585 w 840611"/>
              <a:gd name="connsiteY8" fmla="*/ 1141070 h 1357187"/>
              <a:gd name="connsiteX9" fmla="*/ 94628 w 840611"/>
              <a:gd name="connsiteY9" fmla="*/ 563194 h 1357187"/>
              <a:gd name="connsiteX10" fmla="*/ 9665 w 840611"/>
              <a:gd name="connsiteY10" fmla="*/ 579798 h 1357187"/>
              <a:gd name="connsiteX0" fmla="*/ 9665 w 808266"/>
              <a:gd name="connsiteY0" fmla="*/ 579838 h 1357257"/>
              <a:gd name="connsiteX1" fmla="*/ 66604 w 808266"/>
              <a:gd name="connsiteY1" fmla="*/ 430350 h 1357257"/>
              <a:gd name="connsiteX2" fmla="*/ 161108 w 808266"/>
              <a:gd name="connsiteY2" fmla="*/ 150730 h 1357257"/>
              <a:gd name="connsiteX3" fmla="*/ 425046 w 808266"/>
              <a:gd name="connsiteY3" fmla="*/ 308 h 1357257"/>
              <a:gd name="connsiteX4" fmla="*/ 697895 w 808266"/>
              <a:gd name="connsiteY4" fmla="*/ 142171 h 1357257"/>
              <a:gd name="connsiteX5" fmla="*/ 808150 w 808266"/>
              <a:gd name="connsiteY5" fmla="*/ 874405 h 1357257"/>
              <a:gd name="connsiteX6" fmla="*/ 710955 w 808266"/>
              <a:gd name="connsiteY6" fmla="*/ 1204472 h 1357257"/>
              <a:gd name="connsiteX7" fmla="*/ 380411 w 808266"/>
              <a:gd name="connsiteY7" fmla="*/ 1356337 h 1357257"/>
              <a:gd name="connsiteX8" fmla="*/ 177585 w 808266"/>
              <a:gd name="connsiteY8" fmla="*/ 1141110 h 1357257"/>
              <a:gd name="connsiteX9" fmla="*/ 94628 w 808266"/>
              <a:gd name="connsiteY9" fmla="*/ 563234 h 1357257"/>
              <a:gd name="connsiteX10" fmla="*/ 9665 w 808266"/>
              <a:gd name="connsiteY10" fmla="*/ 579838 h 1357257"/>
              <a:gd name="connsiteX0" fmla="*/ 9665 w 808159"/>
              <a:gd name="connsiteY0" fmla="*/ 579838 h 1357293"/>
              <a:gd name="connsiteX1" fmla="*/ 66604 w 808159"/>
              <a:gd name="connsiteY1" fmla="*/ 430350 h 1357293"/>
              <a:gd name="connsiteX2" fmla="*/ 161108 w 808159"/>
              <a:gd name="connsiteY2" fmla="*/ 150730 h 1357293"/>
              <a:gd name="connsiteX3" fmla="*/ 425046 w 808159"/>
              <a:gd name="connsiteY3" fmla="*/ 308 h 1357293"/>
              <a:gd name="connsiteX4" fmla="*/ 697895 w 808159"/>
              <a:gd name="connsiteY4" fmla="*/ 142171 h 1357293"/>
              <a:gd name="connsiteX5" fmla="*/ 808150 w 808159"/>
              <a:gd name="connsiteY5" fmla="*/ 874405 h 1357293"/>
              <a:gd name="connsiteX6" fmla="*/ 693344 w 808159"/>
              <a:gd name="connsiteY6" fmla="*/ 1205450 h 1357293"/>
              <a:gd name="connsiteX7" fmla="*/ 380411 w 808159"/>
              <a:gd name="connsiteY7" fmla="*/ 1356337 h 1357293"/>
              <a:gd name="connsiteX8" fmla="*/ 177585 w 808159"/>
              <a:gd name="connsiteY8" fmla="*/ 1141110 h 1357293"/>
              <a:gd name="connsiteX9" fmla="*/ 94628 w 808159"/>
              <a:gd name="connsiteY9" fmla="*/ 563234 h 1357293"/>
              <a:gd name="connsiteX10" fmla="*/ 9665 w 808159"/>
              <a:gd name="connsiteY10" fmla="*/ 579838 h 1357293"/>
              <a:gd name="connsiteX0" fmla="*/ 9665 w 808159"/>
              <a:gd name="connsiteY0" fmla="*/ 579838 h 1330744"/>
              <a:gd name="connsiteX1" fmla="*/ 66604 w 808159"/>
              <a:gd name="connsiteY1" fmla="*/ 430350 h 1330744"/>
              <a:gd name="connsiteX2" fmla="*/ 161108 w 808159"/>
              <a:gd name="connsiteY2" fmla="*/ 150730 h 1330744"/>
              <a:gd name="connsiteX3" fmla="*/ 425046 w 808159"/>
              <a:gd name="connsiteY3" fmla="*/ 308 h 1330744"/>
              <a:gd name="connsiteX4" fmla="*/ 697895 w 808159"/>
              <a:gd name="connsiteY4" fmla="*/ 142171 h 1330744"/>
              <a:gd name="connsiteX5" fmla="*/ 808150 w 808159"/>
              <a:gd name="connsiteY5" fmla="*/ 874405 h 1330744"/>
              <a:gd name="connsiteX6" fmla="*/ 693344 w 808159"/>
              <a:gd name="connsiteY6" fmla="*/ 1205450 h 1330744"/>
              <a:gd name="connsiteX7" fmla="*/ 366891 w 808159"/>
              <a:gd name="connsiteY7" fmla="*/ 1329481 h 1330744"/>
              <a:gd name="connsiteX8" fmla="*/ 177585 w 808159"/>
              <a:gd name="connsiteY8" fmla="*/ 1141110 h 1330744"/>
              <a:gd name="connsiteX9" fmla="*/ 94628 w 808159"/>
              <a:gd name="connsiteY9" fmla="*/ 563234 h 1330744"/>
              <a:gd name="connsiteX10" fmla="*/ 9665 w 808159"/>
              <a:gd name="connsiteY10" fmla="*/ 579838 h 1330744"/>
              <a:gd name="connsiteX0" fmla="*/ 9665 w 808228"/>
              <a:gd name="connsiteY0" fmla="*/ 579772 h 1330678"/>
              <a:gd name="connsiteX1" fmla="*/ 66604 w 808228"/>
              <a:gd name="connsiteY1" fmla="*/ 430284 h 1330678"/>
              <a:gd name="connsiteX2" fmla="*/ 161108 w 808228"/>
              <a:gd name="connsiteY2" fmla="*/ 150664 h 1330678"/>
              <a:gd name="connsiteX3" fmla="*/ 425046 w 808228"/>
              <a:gd name="connsiteY3" fmla="*/ 242 h 1330678"/>
              <a:gd name="connsiteX4" fmla="*/ 680284 w 808228"/>
              <a:gd name="connsiteY4" fmla="*/ 143084 h 1330678"/>
              <a:gd name="connsiteX5" fmla="*/ 808150 w 808228"/>
              <a:gd name="connsiteY5" fmla="*/ 874339 h 1330678"/>
              <a:gd name="connsiteX6" fmla="*/ 693344 w 808228"/>
              <a:gd name="connsiteY6" fmla="*/ 1205384 h 1330678"/>
              <a:gd name="connsiteX7" fmla="*/ 366891 w 808228"/>
              <a:gd name="connsiteY7" fmla="*/ 1329415 h 1330678"/>
              <a:gd name="connsiteX8" fmla="*/ 177585 w 808228"/>
              <a:gd name="connsiteY8" fmla="*/ 1141044 h 1330678"/>
              <a:gd name="connsiteX9" fmla="*/ 94628 w 808228"/>
              <a:gd name="connsiteY9" fmla="*/ 563168 h 1330678"/>
              <a:gd name="connsiteX10" fmla="*/ 9665 w 808228"/>
              <a:gd name="connsiteY10" fmla="*/ 579772 h 1330678"/>
              <a:gd name="connsiteX0" fmla="*/ 11494 w 796231"/>
              <a:gd name="connsiteY0" fmla="*/ 593372 h 1330678"/>
              <a:gd name="connsiteX1" fmla="*/ 54607 w 796231"/>
              <a:gd name="connsiteY1" fmla="*/ 430284 h 1330678"/>
              <a:gd name="connsiteX2" fmla="*/ 149111 w 796231"/>
              <a:gd name="connsiteY2" fmla="*/ 150664 h 1330678"/>
              <a:gd name="connsiteX3" fmla="*/ 413049 w 796231"/>
              <a:gd name="connsiteY3" fmla="*/ 242 h 1330678"/>
              <a:gd name="connsiteX4" fmla="*/ 668287 w 796231"/>
              <a:gd name="connsiteY4" fmla="*/ 143084 h 1330678"/>
              <a:gd name="connsiteX5" fmla="*/ 796153 w 796231"/>
              <a:gd name="connsiteY5" fmla="*/ 874339 h 1330678"/>
              <a:gd name="connsiteX6" fmla="*/ 681347 w 796231"/>
              <a:gd name="connsiteY6" fmla="*/ 1205384 h 1330678"/>
              <a:gd name="connsiteX7" fmla="*/ 354894 w 796231"/>
              <a:gd name="connsiteY7" fmla="*/ 1329415 h 1330678"/>
              <a:gd name="connsiteX8" fmla="*/ 165588 w 796231"/>
              <a:gd name="connsiteY8" fmla="*/ 1141044 h 1330678"/>
              <a:gd name="connsiteX9" fmla="*/ 82631 w 796231"/>
              <a:gd name="connsiteY9" fmla="*/ 563168 h 1330678"/>
              <a:gd name="connsiteX10" fmla="*/ 11494 w 796231"/>
              <a:gd name="connsiteY10" fmla="*/ 593372 h 1330678"/>
              <a:gd name="connsiteX0" fmla="*/ 3439 w 788176"/>
              <a:gd name="connsiteY0" fmla="*/ 593372 h 1330678"/>
              <a:gd name="connsiteX1" fmla="*/ 46552 w 788176"/>
              <a:gd name="connsiteY1" fmla="*/ 430284 h 1330678"/>
              <a:gd name="connsiteX2" fmla="*/ 141056 w 788176"/>
              <a:gd name="connsiteY2" fmla="*/ 150664 h 1330678"/>
              <a:gd name="connsiteX3" fmla="*/ 404994 w 788176"/>
              <a:gd name="connsiteY3" fmla="*/ 242 h 1330678"/>
              <a:gd name="connsiteX4" fmla="*/ 660232 w 788176"/>
              <a:gd name="connsiteY4" fmla="*/ 143084 h 1330678"/>
              <a:gd name="connsiteX5" fmla="*/ 788098 w 788176"/>
              <a:gd name="connsiteY5" fmla="*/ 874339 h 1330678"/>
              <a:gd name="connsiteX6" fmla="*/ 673292 w 788176"/>
              <a:gd name="connsiteY6" fmla="*/ 1205384 h 1330678"/>
              <a:gd name="connsiteX7" fmla="*/ 346839 w 788176"/>
              <a:gd name="connsiteY7" fmla="*/ 1329415 h 1330678"/>
              <a:gd name="connsiteX8" fmla="*/ 157533 w 788176"/>
              <a:gd name="connsiteY8" fmla="*/ 1141044 h 1330678"/>
              <a:gd name="connsiteX9" fmla="*/ 74576 w 788176"/>
              <a:gd name="connsiteY9" fmla="*/ 563168 h 1330678"/>
              <a:gd name="connsiteX10" fmla="*/ 3439 w 788176"/>
              <a:gd name="connsiteY10" fmla="*/ 593372 h 1330678"/>
              <a:gd name="connsiteX0" fmla="*/ 3398 w 788135"/>
              <a:gd name="connsiteY0" fmla="*/ 593372 h 1330678"/>
              <a:gd name="connsiteX1" fmla="*/ 46963 w 788135"/>
              <a:gd name="connsiteY1" fmla="*/ 421479 h 1330678"/>
              <a:gd name="connsiteX2" fmla="*/ 141015 w 788135"/>
              <a:gd name="connsiteY2" fmla="*/ 150664 h 1330678"/>
              <a:gd name="connsiteX3" fmla="*/ 404953 w 788135"/>
              <a:gd name="connsiteY3" fmla="*/ 242 h 1330678"/>
              <a:gd name="connsiteX4" fmla="*/ 660191 w 788135"/>
              <a:gd name="connsiteY4" fmla="*/ 143084 h 1330678"/>
              <a:gd name="connsiteX5" fmla="*/ 788057 w 788135"/>
              <a:gd name="connsiteY5" fmla="*/ 874339 h 1330678"/>
              <a:gd name="connsiteX6" fmla="*/ 673251 w 788135"/>
              <a:gd name="connsiteY6" fmla="*/ 1205384 h 1330678"/>
              <a:gd name="connsiteX7" fmla="*/ 346798 w 788135"/>
              <a:gd name="connsiteY7" fmla="*/ 1329415 h 1330678"/>
              <a:gd name="connsiteX8" fmla="*/ 157492 w 788135"/>
              <a:gd name="connsiteY8" fmla="*/ 1141044 h 1330678"/>
              <a:gd name="connsiteX9" fmla="*/ 74535 w 788135"/>
              <a:gd name="connsiteY9" fmla="*/ 563168 h 1330678"/>
              <a:gd name="connsiteX10" fmla="*/ 3398 w 788135"/>
              <a:gd name="connsiteY10" fmla="*/ 593372 h 1330678"/>
              <a:gd name="connsiteX0" fmla="*/ 3398 w 788135"/>
              <a:gd name="connsiteY0" fmla="*/ 593372 h 1330678"/>
              <a:gd name="connsiteX1" fmla="*/ 46963 w 788135"/>
              <a:gd name="connsiteY1" fmla="*/ 421479 h 1330678"/>
              <a:gd name="connsiteX2" fmla="*/ 141015 w 788135"/>
              <a:gd name="connsiteY2" fmla="*/ 150664 h 1330678"/>
              <a:gd name="connsiteX3" fmla="*/ 404953 w 788135"/>
              <a:gd name="connsiteY3" fmla="*/ 242 h 1330678"/>
              <a:gd name="connsiteX4" fmla="*/ 660191 w 788135"/>
              <a:gd name="connsiteY4" fmla="*/ 143084 h 1330678"/>
              <a:gd name="connsiteX5" fmla="*/ 788057 w 788135"/>
              <a:gd name="connsiteY5" fmla="*/ 874339 h 1330678"/>
              <a:gd name="connsiteX6" fmla="*/ 673251 w 788135"/>
              <a:gd name="connsiteY6" fmla="*/ 1205384 h 1330678"/>
              <a:gd name="connsiteX7" fmla="*/ 346798 w 788135"/>
              <a:gd name="connsiteY7" fmla="*/ 1329415 h 1330678"/>
              <a:gd name="connsiteX8" fmla="*/ 157492 w 788135"/>
              <a:gd name="connsiteY8" fmla="*/ 1141044 h 1330678"/>
              <a:gd name="connsiteX9" fmla="*/ 68591 w 788135"/>
              <a:gd name="connsiteY9" fmla="*/ 566957 h 1330678"/>
              <a:gd name="connsiteX10" fmla="*/ 3398 w 788135"/>
              <a:gd name="connsiteY10" fmla="*/ 593372 h 1330678"/>
              <a:gd name="connsiteX0" fmla="*/ 3398 w 788135"/>
              <a:gd name="connsiteY0" fmla="*/ 593372 h 1330678"/>
              <a:gd name="connsiteX1" fmla="*/ 46963 w 788135"/>
              <a:gd name="connsiteY1" fmla="*/ 421479 h 1330678"/>
              <a:gd name="connsiteX2" fmla="*/ 141015 w 788135"/>
              <a:gd name="connsiteY2" fmla="*/ 150664 h 1330678"/>
              <a:gd name="connsiteX3" fmla="*/ 404953 w 788135"/>
              <a:gd name="connsiteY3" fmla="*/ 242 h 1330678"/>
              <a:gd name="connsiteX4" fmla="*/ 660191 w 788135"/>
              <a:gd name="connsiteY4" fmla="*/ 143084 h 1330678"/>
              <a:gd name="connsiteX5" fmla="*/ 788057 w 788135"/>
              <a:gd name="connsiteY5" fmla="*/ 874339 h 1330678"/>
              <a:gd name="connsiteX6" fmla="*/ 673251 w 788135"/>
              <a:gd name="connsiteY6" fmla="*/ 1205384 h 1330678"/>
              <a:gd name="connsiteX7" fmla="*/ 346798 w 788135"/>
              <a:gd name="connsiteY7" fmla="*/ 1329415 h 1330678"/>
              <a:gd name="connsiteX8" fmla="*/ 157492 w 788135"/>
              <a:gd name="connsiteY8" fmla="*/ 1141044 h 1330678"/>
              <a:gd name="connsiteX9" fmla="*/ 68591 w 788135"/>
              <a:gd name="connsiteY9" fmla="*/ 566957 h 1330678"/>
              <a:gd name="connsiteX10" fmla="*/ 3398 w 788135"/>
              <a:gd name="connsiteY10" fmla="*/ 593372 h 1330678"/>
              <a:gd name="connsiteX0" fmla="*/ 3691 w 785392"/>
              <a:gd name="connsiteY0" fmla="*/ 599057 h 1330678"/>
              <a:gd name="connsiteX1" fmla="*/ 44220 w 785392"/>
              <a:gd name="connsiteY1" fmla="*/ 421479 h 1330678"/>
              <a:gd name="connsiteX2" fmla="*/ 138272 w 785392"/>
              <a:gd name="connsiteY2" fmla="*/ 150664 h 1330678"/>
              <a:gd name="connsiteX3" fmla="*/ 402210 w 785392"/>
              <a:gd name="connsiteY3" fmla="*/ 242 h 1330678"/>
              <a:gd name="connsiteX4" fmla="*/ 657448 w 785392"/>
              <a:gd name="connsiteY4" fmla="*/ 143084 h 1330678"/>
              <a:gd name="connsiteX5" fmla="*/ 785314 w 785392"/>
              <a:gd name="connsiteY5" fmla="*/ 874339 h 1330678"/>
              <a:gd name="connsiteX6" fmla="*/ 670508 w 785392"/>
              <a:gd name="connsiteY6" fmla="*/ 1205384 h 1330678"/>
              <a:gd name="connsiteX7" fmla="*/ 344055 w 785392"/>
              <a:gd name="connsiteY7" fmla="*/ 1329415 h 1330678"/>
              <a:gd name="connsiteX8" fmla="*/ 154749 w 785392"/>
              <a:gd name="connsiteY8" fmla="*/ 1141044 h 1330678"/>
              <a:gd name="connsiteX9" fmla="*/ 65848 w 785392"/>
              <a:gd name="connsiteY9" fmla="*/ 566957 h 1330678"/>
              <a:gd name="connsiteX10" fmla="*/ 3691 w 785392"/>
              <a:gd name="connsiteY10" fmla="*/ 599057 h 1330678"/>
              <a:gd name="connsiteX0" fmla="*/ 5429 w 787130"/>
              <a:gd name="connsiteY0" fmla="*/ 599057 h 1330678"/>
              <a:gd name="connsiteX1" fmla="*/ 45958 w 787130"/>
              <a:gd name="connsiteY1" fmla="*/ 421479 h 1330678"/>
              <a:gd name="connsiteX2" fmla="*/ 140010 w 787130"/>
              <a:gd name="connsiteY2" fmla="*/ 150664 h 1330678"/>
              <a:gd name="connsiteX3" fmla="*/ 403948 w 787130"/>
              <a:gd name="connsiteY3" fmla="*/ 242 h 1330678"/>
              <a:gd name="connsiteX4" fmla="*/ 659186 w 787130"/>
              <a:gd name="connsiteY4" fmla="*/ 143084 h 1330678"/>
              <a:gd name="connsiteX5" fmla="*/ 787052 w 787130"/>
              <a:gd name="connsiteY5" fmla="*/ 874339 h 1330678"/>
              <a:gd name="connsiteX6" fmla="*/ 672246 w 787130"/>
              <a:gd name="connsiteY6" fmla="*/ 1205384 h 1330678"/>
              <a:gd name="connsiteX7" fmla="*/ 345793 w 787130"/>
              <a:gd name="connsiteY7" fmla="*/ 1329415 h 1330678"/>
              <a:gd name="connsiteX8" fmla="*/ 156487 w 787130"/>
              <a:gd name="connsiteY8" fmla="*/ 1141044 h 1330678"/>
              <a:gd name="connsiteX9" fmla="*/ 67586 w 787130"/>
              <a:gd name="connsiteY9" fmla="*/ 566957 h 1330678"/>
              <a:gd name="connsiteX10" fmla="*/ 5429 w 787130"/>
              <a:gd name="connsiteY10" fmla="*/ 599057 h 1330678"/>
              <a:gd name="connsiteX0" fmla="*/ 5429 w 787130"/>
              <a:gd name="connsiteY0" fmla="*/ 599057 h 1330678"/>
              <a:gd name="connsiteX1" fmla="*/ 45958 w 787130"/>
              <a:gd name="connsiteY1" fmla="*/ 421479 h 1330678"/>
              <a:gd name="connsiteX2" fmla="*/ 140010 w 787130"/>
              <a:gd name="connsiteY2" fmla="*/ 150664 h 1330678"/>
              <a:gd name="connsiteX3" fmla="*/ 403948 w 787130"/>
              <a:gd name="connsiteY3" fmla="*/ 242 h 1330678"/>
              <a:gd name="connsiteX4" fmla="*/ 659186 w 787130"/>
              <a:gd name="connsiteY4" fmla="*/ 143084 h 1330678"/>
              <a:gd name="connsiteX5" fmla="*/ 787052 w 787130"/>
              <a:gd name="connsiteY5" fmla="*/ 874339 h 1330678"/>
              <a:gd name="connsiteX6" fmla="*/ 672246 w 787130"/>
              <a:gd name="connsiteY6" fmla="*/ 1205384 h 1330678"/>
              <a:gd name="connsiteX7" fmla="*/ 345793 w 787130"/>
              <a:gd name="connsiteY7" fmla="*/ 1329415 h 1330678"/>
              <a:gd name="connsiteX8" fmla="*/ 156487 w 787130"/>
              <a:gd name="connsiteY8" fmla="*/ 1141044 h 1330678"/>
              <a:gd name="connsiteX9" fmla="*/ 58183 w 787130"/>
              <a:gd name="connsiteY9" fmla="*/ 568228 h 1330678"/>
              <a:gd name="connsiteX10" fmla="*/ 5429 w 787130"/>
              <a:gd name="connsiteY10" fmla="*/ 599057 h 1330678"/>
              <a:gd name="connsiteX0" fmla="*/ 5429 w 787130"/>
              <a:gd name="connsiteY0" fmla="*/ 751347 h 1482968"/>
              <a:gd name="connsiteX1" fmla="*/ 45958 w 787130"/>
              <a:gd name="connsiteY1" fmla="*/ 573769 h 1482968"/>
              <a:gd name="connsiteX2" fmla="*/ 140010 w 787130"/>
              <a:gd name="connsiteY2" fmla="*/ 302954 h 1482968"/>
              <a:gd name="connsiteX3" fmla="*/ 403948 w 787130"/>
              <a:gd name="connsiteY3" fmla="*/ 9 h 1482968"/>
              <a:gd name="connsiteX4" fmla="*/ 659186 w 787130"/>
              <a:gd name="connsiteY4" fmla="*/ 295374 h 1482968"/>
              <a:gd name="connsiteX5" fmla="*/ 787052 w 787130"/>
              <a:gd name="connsiteY5" fmla="*/ 1026629 h 1482968"/>
              <a:gd name="connsiteX6" fmla="*/ 672246 w 787130"/>
              <a:gd name="connsiteY6" fmla="*/ 1357674 h 1482968"/>
              <a:gd name="connsiteX7" fmla="*/ 345793 w 787130"/>
              <a:gd name="connsiteY7" fmla="*/ 1481705 h 1482968"/>
              <a:gd name="connsiteX8" fmla="*/ 156487 w 787130"/>
              <a:gd name="connsiteY8" fmla="*/ 1293334 h 1482968"/>
              <a:gd name="connsiteX9" fmla="*/ 58183 w 787130"/>
              <a:gd name="connsiteY9" fmla="*/ 720518 h 1482968"/>
              <a:gd name="connsiteX10" fmla="*/ 5429 w 787130"/>
              <a:gd name="connsiteY10" fmla="*/ 751347 h 1482968"/>
              <a:gd name="connsiteX0" fmla="*/ 5429 w 787052"/>
              <a:gd name="connsiteY0" fmla="*/ 754100 h 1485721"/>
              <a:gd name="connsiteX1" fmla="*/ 45958 w 787052"/>
              <a:gd name="connsiteY1" fmla="*/ 576522 h 1485721"/>
              <a:gd name="connsiteX2" fmla="*/ 140010 w 787052"/>
              <a:gd name="connsiteY2" fmla="*/ 305707 h 1485721"/>
              <a:gd name="connsiteX3" fmla="*/ 403948 w 787052"/>
              <a:gd name="connsiteY3" fmla="*/ 2762 h 1485721"/>
              <a:gd name="connsiteX4" fmla="*/ 672102 w 787052"/>
              <a:gd name="connsiteY4" fmla="*/ 209565 h 1485721"/>
              <a:gd name="connsiteX5" fmla="*/ 787052 w 787052"/>
              <a:gd name="connsiteY5" fmla="*/ 1029382 h 1485721"/>
              <a:gd name="connsiteX6" fmla="*/ 672246 w 787052"/>
              <a:gd name="connsiteY6" fmla="*/ 1360427 h 1485721"/>
              <a:gd name="connsiteX7" fmla="*/ 345793 w 787052"/>
              <a:gd name="connsiteY7" fmla="*/ 1484458 h 1485721"/>
              <a:gd name="connsiteX8" fmla="*/ 156487 w 787052"/>
              <a:gd name="connsiteY8" fmla="*/ 1296087 h 1485721"/>
              <a:gd name="connsiteX9" fmla="*/ 58183 w 787052"/>
              <a:gd name="connsiteY9" fmla="*/ 723271 h 1485721"/>
              <a:gd name="connsiteX10" fmla="*/ 5429 w 787052"/>
              <a:gd name="connsiteY10" fmla="*/ 754100 h 1485721"/>
              <a:gd name="connsiteX0" fmla="*/ 5429 w 787052"/>
              <a:gd name="connsiteY0" fmla="*/ 751399 h 1483020"/>
              <a:gd name="connsiteX1" fmla="*/ 45958 w 787052"/>
              <a:gd name="connsiteY1" fmla="*/ 573821 h 1483020"/>
              <a:gd name="connsiteX2" fmla="*/ 140010 w 787052"/>
              <a:gd name="connsiteY2" fmla="*/ 189844 h 1483020"/>
              <a:gd name="connsiteX3" fmla="*/ 403948 w 787052"/>
              <a:gd name="connsiteY3" fmla="*/ 61 h 1483020"/>
              <a:gd name="connsiteX4" fmla="*/ 672102 w 787052"/>
              <a:gd name="connsiteY4" fmla="*/ 206864 h 1483020"/>
              <a:gd name="connsiteX5" fmla="*/ 787052 w 787052"/>
              <a:gd name="connsiteY5" fmla="*/ 1026681 h 1483020"/>
              <a:gd name="connsiteX6" fmla="*/ 672246 w 787052"/>
              <a:gd name="connsiteY6" fmla="*/ 1357726 h 1483020"/>
              <a:gd name="connsiteX7" fmla="*/ 345793 w 787052"/>
              <a:gd name="connsiteY7" fmla="*/ 1481757 h 1483020"/>
              <a:gd name="connsiteX8" fmla="*/ 156487 w 787052"/>
              <a:gd name="connsiteY8" fmla="*/ 1293386 h 1483020"/>
              <a:gd name="connsiteX9" fmla="*/ 58183 w 787052"/>
              <a:gd name="connsiteY9" fmla="*/ 720570 h 1483020"/>
              <a:gd name="connsiteX10" fmla="*/ 5429 w 787052"/>
              <a:gd name="connsiteY10" fmla="*/ 751399 h 1483020"/>
              <a:gd name="connsiteX0" fmla="*/ 5429 w 787052"/>
              <a:gd name="connsiteY0" fmla="*/ 751399 h 1483020"/>
              <a:gd name="connsiteX1" fmla="*/ 45958 w 787052"/>
              <a:gd name="connsiteY1" fmla="*/ 573821 h 1483020"/>
              <a:gd name="connsiteX2" fmla="*/ 140010 w 787052"/>
              <a:gd name="connsiteY2" fmla="*/ 189844 h 1483020"/>
              <a:gd name="connsiteX3" fmla="*/ 403948 w 787052"/>
              <a:gd name="connsiteY3" fmla="*/ 61 h 1483020"/>
              <a:gd name="connsiteX4" fmla="*/ 672102 w 787052"/>
              <a:gd name="connsiteY4" fmla="*/ 206864 h 1483020"/>
              <a:gd name="connsiteX5" fmla="*/ 787052 w 787052"/>
              <a:gd name="connsiteY5" fmla="*/ 1026681 h 1483020"/>
              <a:gd name="connsiteX6" fmla="*/ 672246 w 787052"/>
              <a:gd name="connsiteY6" fmla="*/ 1357726 h 1483020"/>
              <a:gd name="connsiteX7" fmla="*/ 345793 w 787052"/>
              <a:gd name="connsiteY7" fmla="*/ 1481757 h 1483020"/>
              <a:gd name="connsiteX8" fmla="*/ 156487 w 787052"/>
              <a:gd name="connsiteY8" fmla="*/ 1293386 h 1483020"/>
              <a:gd name="connsiteX9" fmla="*/ 71099 w 787052"/>
              <a:gd name="connsiteY9" fmla="*/ 755010 h 1483020"/>
              <a:gd name="connsiteX10" fmla="*/ 5429 w 787052"/>
              <a:gd name="connsiteY10" fmla="*/ 751399 h 1483020"/>
              <a:gd name="connsiteX0" fmla="*/ 5429 w 787052"/>
              <a:gd name="connsiteY0" fmla="*/ 751399 h 1483020"/>
              <a:gd name="connsiteX1" fmla="*/ 45958 w 787052"/>
              <a:gd name="connsiteY1" fmla="*/ 573821 h 1483020"/>
              <a:gd name="connsiteX2" fmla="*/ 140010 w 787052"/>
              <a:gd name="connsiteY2" fmla="*/ 189844 h 1483020"/>
              <a:gd name="connsiteX3" fmla="*/ 403948 w 787052"/>
              <a:gd name="connsiteY3" fmla="*/ 61 h 1483020"/>
              <a:gd name="connsiteX4" fmla="*/ 672102 w 787052"/>
              <a:gd name="connsiteY4" fmla="*/ 206864 h 1483020"/>
              <a:gd name="connsiteX5" fmla="*/ 787052 w 787052"/>
              <a:gd name="connsiteY5" fmla="*/ 1026681 h 1483020"/>
              <a:gd name="connsiteX6" fmla="*/ 672246 w 787052"/>
              <a:gd name="connsiteY6" fmla="*/ 1357726 h 1483020"/>
              <a:gd name="connsiteX7" fmla="*/ 345793 w 787052"/>
              <a:gd name="connsiteY7" fmla="*/ 1481757 h 1483020"/>
              <a:gd name="connsiteX8" fmla="*/ 156487 w 787052"/>
              <a:gd name="connsiteY8" fmla="*/ 1293386 h 1483020"/>
              <a:gd name="connsiteX9" fmla="*/ 71099 w 787052"/>
              <a:gd name="connsiteY9" fmla="*/ 755010 h 1483020"/>
              <a:gd name="connsiteX10" fmla="*/ 5429 w 787052"/>
              <a:gd name="connsiteY10" fmla="*/ 751399 h 1483020"/>
              <a:gd name="connsiteX0" fmla="*/ 5782 w 785613"/>
              <a:gd name="connsiteY0" fmla="*/ 784164 h 1483020"/>
              <a:gd name="connsiteX1" fmla="*/ 44519 w 785613"/>
              <a:gd name="connsiteY1" fmla="*/ 573821 h 1483020"/>
              <a:gd name="connsiteX2" fmla="*/ 138571 w 785613"/>
              <a:gd name="connsiteY2" fmla="*/ 189844 h 1483020"/>
              <a:gd name="connsiteX3" fmla="*/ 402509 w 785613"/>
              <a:gd name="connsiteY3" fmla="*/ 61 h 1483020"/>
              <a:gd name="connsiteX4" fmla="*/ 670663 w 785613"/>
              <a:gd name="connsiteY4" fmla="*/ 206864 h 1483020"/>
              <a:gd name="connsiteX5" fmla="*/ 785613 w 785613"/>
              <a:gd name="connsiteY5" fmla="*/ 1026681 h 1483020"/>
              <a:gd name="connsiteX6" fmla="*/ 670807 w 785613"/>
              <a:gd name="connsiteY6" fmla="*/ 1357726 h 1483020"/>
              <a:gd name="connsiteX7" fmla="*/ 344354 w 785613"/>
              <a:gd name="connsiteY7" fmla="*/ 1481757 h 1483020"/>
              <a:gd name="connsiteX8" fmla="*/ 155048 w 785613"/>
              <a:gd name="connsiteY8" fmla="*/ 1293386 h 1483020"/>
              <a:gd name="connsiteX9" fmla="*/ 69660 w 785613"/>
              <a:gd name="connsiteY9" fmla="*/ 755010 h 1483020"/>
              <a:gd name="connsiteX10" fmla="*/ 5782 w 785613"/>
              <a:gd name="connsiteY10" fmla="*/ 784164 h 1483020"/>
              <a:gd name="connsiteX0" fmla="*/ 5430 w 785261"/>
              <a:gd name="connsiteY0" fmla="*/ 784162 h 1483018"/>
              <a:gd name="connsiteX1" fmla="*/ 45959 w 785261"/>
              <a:gd name="connsiteY1" fmla="*/ 546516 h 1483018"/>
              <a:gd name="connsiteX2" fmla="*/ 138219 w 785261"/>
              <a:gd name="connsiteY2" fmla="*/ 189842 h 1483018"/>
              <a:gd name="connsiteX3" fmla="*/ 402157 w 785261"/>
              <a:gd name="connsiteY3" fmla="*/ 59 h 1483018"/>
              <a:gd name="connsiteX4" fmla="*/ 670311 w 785261"/>
              <a:gd name="connsiteY4" fmla="*/ 206862 h 1483018"/>
              <a:gd name="connsiteX5" fmla="*/ 785261 w 785261"/>
              <a:gd name="connsiteY5" fmla="*/ 1026679 h 1483018"/>
              <a:gd name="connsiteX6" fmla="*/ 670455 w 785261"/>
              <a:gd name="connsiteY6" fmla="*/ 1357724 h 1483018"/>
              <a:gd name="connsiteX7" fmla="*/ 344002 w 785261"/>
              <a:gd name="connsiteY7" fmla="*/ 1481755 h 1483018"/>
              <a:gd name="connsiteX8" fmla="*/ 154696 w 785261"/>
              <a:gd name="connsiteY8" fmla="*/ 1293384 h 1483018"/>
              <a:gd name="connsiteX9" fmla="*/ 69308 w 785261"/>
              <a:gd name="connsiteY9" fmla="*/ 755008 h 1483018"/>
              <a:gd name="connsiteX10" fmla="*/ 5430 w 785261"/>
              <a:gd name="connsiteY10" fmla="*/ 784162 h 1483018"/>
              <a:gd name="connsiteX0" fmla="*/ 7552 w 778423"/>
              <a:gd name="connsiteY0" fmla="*/ 822387 h 1483018"/>
              <a:gd name="connsiteX1" fmla="*/ 39121 w 778423"/>
              <a:gd name="connsiteY1" fmla="*/ 546516 h 1483018"/>
              <a:gd name="connsiteX2" fmla="*/ 131381 w 778423"/>
              <a:gd name="connsiteY2" fmla="*/ 189842 h 1483018"/>
              <a:gd name="connsiteX3" fmla="*/ 395319 w 778423"/>
              <a:gd name="connsiteY3" fmla="*/ 59 h 1483018"/>
              <a:gd name="connsiteX4" fmla="*/ 663473 w 778423"/>
              <a:gd name="connsiteY4" fmla="*/ 206862 h 1483018"/>
              <a:gd name="connsiteX5" fmla="*/ 778423 w 778423"/>
              <a:gd name="connsiteY5" fmla="*/ 1026679 h 1483018"/>
              <a:gd name="connsiteX6" fmla="*/ 663617 w 778423"/>
              <a:gd name="connsiteY6" fmla="*/ 1357724 h 1483018"/>
              <a:gd name="connsiteX7" fmla="*/ 337164 w 778423"/>
              <a:gd name="connsiteY7" fmla="*/ 1481755 h 1483018"/>
              <a:gd name="connsiteX8" fmla="*/ 147858 w 778423"/>
              <a:gd name="connsiteY8" fmla="*/ 1293384 h 1483018"/>
              <a:gd name="connsiteX9" fmla="*/ 62470 w 778423"/>
              <a:gd name="connsiteY9" fmla="*/ 755008 h 1483018"/>
              <a:gd name="connsiteX10" fmla="*/ 7552 w 778423"/>
              <a:gd name="connsiteY10" fmla="*/ 822387 h 1483018"/>
              <a:gd name="connsiteX0" fmla="*/ 5173 w 776044"/>
              <a:gd name="connsiteY0" fmla="*/ 822387 h 1483018"/>
              <a:gd name="connsiteX1" fmla="*/ 36742 w 776044"/>
              <a:gd name="connsiteY1" fmla="*/ 546516 h 1483018"/>
              <a:gd name="connsiteX2" fmla="*/ 129002 w 776044"/>
              <a:gd name="connsiteY2" fmla="*/ 189842 h 1483018"/>
              <a:gd name="connsiteX3" fmla="*/ 392940 w 776044"/>
              <a:gd name="connsiteY3" fmla="*/ 59 h 1483018"/>
              <a:gd name="connsiteX4" fmla="*/ 661094 w 776044"/>
              <a:gd name="connsiteY4" fmla="*/ 206862 h 1483018"/>
              <a:gd name="connsiteX5" fmla="*/ 776044 w 776044"/>
              <a:gd name="connsiteY5" fmla="*/ 1026679 h 1483018"/>
              <a:gd name="connsiteX6" fmla="*/ 661238 w 776044"/>
              <a:gd name="connsiteY6" fmla="*/ 1357724 h 1483018"/>
              <a:gd name="connsiteX7" fmla="*/ 334785 w 776044"/>
              <a:gd name="connsiteY7" fmla="*/ 1481755 h 1483018"/>
              <a:gd name="connsiteX8" fmla="*/ 145479 w 776044"/>
              <a:gd name="connsiteY8" fmla="*/ 1293384 h 1483018"/>
              <a:gd name="connsiteX9" fmla="*/ 60091 w 776044"/>
              <a:gd name="connsiteY9" fmla="*/ 755008 h 1483018"/>
              <a:gd name="connsiteX10" fmla="*/ 5173 w 776044"/>
              <a:gd name="connsiteY10" fmla="*/ 822387 h 1483018"/>
              <a:gd name="connsiteX0" fmla="*/ 3111 w 773982"/>
              <a:gd name="connsiteY0" fmla="*/ 822384 h 1483015"/>
              <a:gd name="connsiteX1" fmla="*/ 43640 w 773982"/>
              <a:gd name="connsiteY1" fmla="*/ 516479 h 1483015"/>
              <a:gd name="connsiteX2" fmla="*/ 126940 w 773982"/>
              <a:gd name="connsiteY2" fmla="*/ 189839 h 1483015"/>
              <a:gd name="connsiteX3" fmla="*/ 390878 w 773982"/>
              <a:gd name="connsiteY3" fmla="*/ 56 h 1483015"/>
              <a:gd name="connsiteX4" fmla="*/ 659032 w 773982"/>
              <a:gd name="connsiteY4" fmla="*/ 206859 h 1483015"/>
              <a:gd name="connsiteX5" fmla="*/ 773982 w 773982"/>
              <a:gd name="connsiteY5" fmla="*/ 1026676 h 1483015"/>
              <a:gd name="connsiteX6" fmla="*/ 659176 w 773982"/>
              <a:gd name="connsiteY6" fmla="*/ 1357721 h 1483015"/>
              <a:gd name="connsiteX7" fmla="*/ 332723 w 773982"/>
              <a:gd name="connsiteY7" fmla="*/ 1481752 h 1483015"/>
              <a:gd name="connsiteX8" fmla="*/ 143417 w 773982"/>
              <a:gd name="connsiteY8" fmla="*/ 1293381 h 1483015"/>
              <a:gd name="connsiteX9" fmla="*/ 58029 w 773982"/>
              <a:gd name="connsiteY9" fmla="*/ 755005 h 1483015"/>
              <a:gd name="connsiteX10" fmla="*/ 3111 w 773982"/>
              <a:gd name="connsiteY10" fmla="*/ 822384 h 1483015"/>
              <a:gd name="connsiteX0" fmla="*/ 3111 w 773982"/>
              <a:gd name="connsiteY0" fmla="*/ 822399 h 1483030"/>
              <a:gd name="connsiteX1" fmla="*/ 43640 w 773982"/>
              <a:gd name="connsiteY1" fmla="*/ 516494 h 1483030"/>
              <a:gd name="connsiteX2" fmla="*/ 126940 w 773982"/>
              <a:gd name="connsiteY2" fmla="*/ 189854 h 1483030"/>
              <a:gd name="connsiteX3" fmla="*/ 390878 w 773982"/>
              <a:gd name="connsiteY3" fmla="*/ 71 h 1483030"/>
              <a:gd name="connsiteX4" fmla="*/ 659032 w 773982"/>
              <a:gd name="connsiteY4" fmla="*/ 206874 h 1483030"/>
              <a:gd name="connsiteX5" fmla="*/ 773982 w 773982"/>
              <a:gd name="connsiteY5" fmla="*/ 1026691 h 1483030"/>
              <a:gd name="connsiteX6" fmla="*/ 659176 w 773982"/>
              <a:gd name="connsiteY6" fmla="*/ 1357736 h 1483030"/>
              <a:gd name="connsiteX7" fmla="*/ 332723 w 773982"/>
              <a:gd name="connsiteY7" fmla="*/ 1481767 h 1483030"/>
              <a:gd name="connsiteX8" fmla="*/ 143417 w 773982"/>
              <a:gd name="connsiteY8" fmla="*/ 1293396 h 1483030"/>
              <a:gd name="connsiteX9" fmla="*/ 58029 w 773982"/>
              <a:gd name="connsiteY9" fmla="*/ 755020 h 1483030"/>
              <a:gd name="connsiteX10" fmla="*/ 3111 w 773982"/>
              <a:gd name="connsiteY10" fmla="*/ 822399 h 1483030"/>
              <a:gd name="connsiteX0" fmla="*/ 1158 w 772029"/>
              <a:gd name="connsiteY0" fmla="*/ 822384 h 1483015"/>
              <a:gd name="connsiteX1" fmla="*/ 66600 w 772029"/>
              <a:gd name="connsiteY1" fmla="*/ 513029 h 1483015"/>
              <a:gd name="connsiteX2" fmla="*/ 124987 w 772029"/>
              <a:gd name="connsiteY2" fmla="*/ 189839 h 1483015"/>
              <a:gd name="connsiteX3" fmla="*/ 388925 w 772029"/>
              <a:gd name="connsiteY3" fmla="*/ 56 h 1483015"/>
              <a:gd name="connsiteX4" fmla="*/ 657079 w 772029"/>
              <a:gd name="connsiteY4" fmla="*/ 206859 h 1483015"/>
              <a:gd name="connsiteX5" fmla="*/ 772029 w 772029"/>
              <a:gd name="connsiteY5" fmla="*/ 1026676 h 1483015"/>
              <a:gd name="connsiteX6" fmla="*/ 657223 w 772029"/>
              <a:gd name="connsiteY6" fmla="*/ 1357721 h 1483015"/>
              <a:gd name="connsiteX7" fmla="*/ 330770 w 772029"/>
              <a:gd name="connsiteY7" fmla="*/ 1481752 h 1483015"/>
              <a:gd name="connsiteX8" fmla="*/ 141464 w 772029"/>
              <a:gd name="connsiteY8" fmla="*/ 1293381 h 1483015"/>
              <a:gd name="connsiteX9" fmla="*/ 56076 w 772029"/>
              <a:gd name="connsiteY9" fmla="*/ 755005 h 1483015"/>
              <a:gd name="connsiteX10" fmla="*/ 1158 w 772029"/>
              <a:gd name="connsiteY10" fmla="*/ 822384 h 1483015"/>
              <a:gd name="connsiteX0" fmla="*/ 923 w 771794"/>
              <a:gd name="connsiteY0" fmla="*/ 822384 h 1483015"/>
              <a:gd name="connsiteX1" fmla="*/ 75424 w 771794"/>
              <a:gd name="connsiteY1" fmla="*/ 513030 h 1483015"/>
              <a:gd name="connsiteX2" fmla="*/ 124752 w 771794"/>
              <a:gd name="connsiteY2" fmla="*/ 189839 h 1483015"/>
              <a:gd name="connsiteX3" fmla="*/ 388690 w 771794"/>
              <a:gd name="connsiteY3" fmla="*/ 56 h 1483015"/>
              <a:gd name="connsiteX4" fmla="*/ 656844 w 771794"/>
              <a:gd name="connsiteY4" fmla="*/ 206859 h 1483015"/>
              <a:gd name="connsiteX5" fmla="*/ 771794 w 771794"/>
              <a:gd name="connsiteY5" fmla="*/ 1026676 h 1483015"/>
              <a:gd name="connsiteX6" fmla="*/ 656988 w 771794"/>
              <a:gd name="connsiteY6" fmla="*/ 1357721 h 1483015"/>
              <a:gd name="connsiteX7" fmla="*/ 330535 w 771794"/>
              <a:gd name="connsiteY7" fmla="*/ 1481752 h 1483015"/>
              <a:gd name="connsiteX8" fmla="*/ 141229 w 771794"/>
              <a:gd name="connsiteY8" fmla="*/ 1293381 h 1483015"/>
              <a:gd name="connsiteX9" fmla="*/ 55841 w 771794"/>
              <a:gd name="connsiteY9" fmla="*/ 755005 h 1483015"/>
              <a:gd name="connsiteX10" fmla="*/ 923 w 771794"/>
              <a:gd name="connsiteY10" fmla="*/ 822384 h 1483015"/>
              <a:gd name="connsiteX0" fmla="*/ 923 w 771794"/>
              <a:gd name="connsiteY0" fmla="*/ 822427 h 1483058"/>
              <a:gd name="connsiteX1" fmla="*/ 75424 w 771794"/>
              <a:gd name="connsiteY1" fmla="*/ 513073 h 1483058"/>
              <a:gd name="connsiteX2" fmla="*/ 124752 w 771794"/>
              <a:gd name="connsiteY2" fmla="*/ 220941 h 1483058"/>
              <a:gd name="connsiteX3" fmla="*/ 388690 w 771794"/>
              <a:gd name="connsiteY3" fmla="*/ 99 h 1483058"/>
              <a:gd name="connsiteX4" fmla="*/ 656844 w 771794"/>
              <a:gd name="connsiteY4" fmla="*/ 206902 h 1483058"/>
              <a:gd name="connsiteX5" fmla="*/ 771794 w 771794"/>
              <a:gd name="connsiteY5" fmla="*/ 1026719 h 1483058"/>
              <a:gd name="connsiteX6" fmla="*/ 656988 w 771794"/>
              <a:gd name="connsiteY6" fmla="*/ 1357764 h 1483058"/>
              <a:gd name="connsiteX7" fmla="*/ 330535 w 771794"/>
              <a:gd name="connsiteY7" fmla="*/ 1481795 h 1483058"/>
              <a:gd name="connsiteX8" fmla="*/ 141229 w 771794"/>
              <a:gd name="connsiteY8" fmla="*/ 1293424 h 1483058"/>
              <a:gd name="connsiteX9" fmla="*/ 55841 w 771794"/>
              <a:gd name="connsiteY9" fmla="*/ 755048 h 1483058"/>
              <a:gd name="connsiteX10" fmla="*/ 923 w 771794"/>
              <a:gd name="connsiteY10" fmla="*/ 822427 h 1483058"/>
              <a:gd name="connsiteX0" fmla="*/ 2041 w 772912"/>
              <a:gd name="connsiteY0" fmla="*/ 822427 h 1483058"/>
              <a:gd name="connsiteX1" fmla="*/ 76542 w 772912"/>
              <a:gd name="connsiteY1" fmla="*/ 513073 h 1483058"/>
              <a:gd name="connsiteX2" fmla="*/ 125870 w 772912"/>
              <a:gd name="connsiteY2" fmla="*/ 220941 h 1483058"/>
              <a:gd name="connsiteX3" fmla="*/ 389808 w 772912"/>
              <a:gd name="connsiteY3" fmla="*/ 99 h 1483058"/>
              <a:gd name="connsiteX4" fmla="*/ 657962 w 772912"/>
              <a:gd name="connsiteY4" fmla="*/ 206902 h 1483058"/>
              <a:gd name="connsiteX5" fmla="*/ 772912 w 772912"/>
              <a:gd name="connsiteY5" fmla="*/ 1026719 h 1483058"/>
              <a:gd name="connsiteX6" fmla="*/ 658106 w 772912"/>
              <a:gd name="connsiteY6" fmla="*/ 1357764 h 1483058"/>
              <a:gd name="connsiteX7" fmla="*/ 331653 w 772912"/>
              <a:gd name="connsiteY7" fmla="*/ 1481795 h 1483058"/>
              <a:gd name="connsiteX8" fmla="*/ 142347 w 772912"/>
              <a:gd name="connsiteY8" fmla="*/ 1293424 h 1483058"/>
              <a:gd name="connsiteX9" fmla="*/ 56959 w 772912"/>
              <a:gd name="connsiteY9" fmla="*/ 755048 h 1483058"/>
              <a:gd name="connsiteX10" fmla="*/ 2041 w 772912"/>
              <a:gd name="connsiteY10" fmla="*/ 822427 h 1483058"/>
              <a:gd name="connsiteX0" fmla="*/ 2041 w 772912"/>
              <a:gd name="connsiteY0" fmla="*/ 822427 h 1483058"/>
              <a:gd name="connsiteX1" fmla="*/ 76542 w 772912"/>
              <a:gd name="connsiteY1" fmla="*/ 513073 h 1483058"/>
              <a:gd name="connsiteX2" fmla="*/ 125870 w 772912"/>
              <a:gd name="connsiteY2" fmla="*/ 220941 h 1483058"/>
              <a:gd name="connsiteX3" fmla="*/ 389808 w 772912"/>
              <a:gd name="connsiteY3" fmla="*/ 99 h 1483058"/>
              <a:gd name="connsiteX4" fmla="*/ 657962 w 772912"/>
              <a:gd name="connsiteY4" fmla="*/ 206902 h 1483058"/>
              <a:gd name="connsiteX5" fmla="*/ 772912 w 772912"/>
              <a:gd name="connsiteY5" fmla="*/ 1026719 h 1483058"/>
              <a:gd name="connsiteX6" fmla="*/ 658106 w 772912"/>
              <a:gd name="connsiteY6" fmla="*/ 1357764 h 1483058"/>
              <a:gd name="connsiteX7" fmla="*/ 331653 w 772912"/>
              <a:gd name="connsiteY7" fmla="*/ 1481795 h 1483058"/>
              <a:gd name="connsiteX8" fmla="*/ 142347 w 772912"/>
              <a:gd name="connsiteY8" fmla="*/ 1293424 h 1483058"/>
              <a:gd name="connsiteX9" fmla="*/ 56959 w 772912"/>
              <a:gd name="connsiteY9" fmla="*/ 755048 h 1483058"/>
              <a:gd name="connsiteX10" fmla="*/ 2041 w 772912"/>
              <a:gd name="connsiteY10" fmla="*/ 822427 h 1483058"/>
              <a:gd name="connsiteX0" fmla="*/ 2041 w 772912"/>
              <a:gd name="connsiteY0" fmla="*/ 822427 h 1483058"/>
              <a:gd name="connsiteX1" fmla="*/ 76542 w 772912"/>
              <a:gd name="connsiteY1" fmla="*/ 513073 h 1483058"/>
              <a:gd name="connsiteX2" fmla="*/ 125870 w 772912"/>
              <a:gd name="connsiteY2" fmla="*/ 220941 h 1483058"/>
              <a:gd name="connsiteX3" fmla="*/ 389808 w 772912"/>
              <a:gd name="connsiteY3" fmla="*/ 99 h 1483058"/>
              <a:gd name="connsiteX4" fmla="*/ 657962 w 772912"/>
              <a:gd name="connsiteY4" fmla="*/ 206902 h 1483058"/>
              <a:gd name="connsiteX5" fmla="*/ 772912 w 772912"/>
              <a:gd name="connsiteY5" fmla="*/ 1026719 h 1483058"/>
              <a:gd name="connsiteX6" fmla="*/ 658106 w 772912"/>
              <a:gd name="connsiteY6" fmla="*/ 1357764 h 1483058"/>
              <a:gd name="connsiteX7" fmla="*/ 331653 w 772912"/>
              <a:gd name="connsiteY7" fmla="*/ 1481795 h 1483058"/>
              <a:gd name="connsiteX8" fmla="*/ 142347 w 772912"/>
              <a:gd name="connsiteY8" fmla="*/ 1293424 h 1483058"/>
              <a:gd name="connsiteX9" fmla="*/ 66018 w 772912"/>
              <a:gd name="connsiteY9" fmla="*/ 744695 h 1483058"/>
              <a:gd name="connsiteX10" fmla="*/ 2041 w 772912"/>
              <a:gd name="connsiteY10" fmla="*/ 822427 h 1483058"/>
              <a:gd name="connsiteX0" fmla="*/ 2041 w 772912"/>
              <a:gd name="connsiteY0" fmla="*/ 822427 h 1483058"/>
              <a:gd name="connsiteX1" fmla="*/ 76542 w 772912"/>
              <a:gd name="connsiteY1" fmla="*/ 513073 h 1483058"/>
              <a:gd name="connsiteX2" fmla="*/ 125870 w 772912"/>
              <a:gd name="connsiteY2" fmla="*/ 220941 h 1483058"/>
              <a:gd name="connsiteX3" fmla="*/ 389808 w 772912"/>
              <a:gd name="connsiteY3" fmla="*/ 99 h 1483058"/>
              <a:gd name="connsiteX4" fmla="*/ 657962 w 772912"/>
              <a:gd name="connsiteY4" fmla="*/ 206902 h 1483058"/>
              <a:gd name="connsiteX5" fmla="*/ 772912 w 772912"/>
              <a:gd name="connsiteY5" fmla="*/ 1026719 h 1483058"/>
              <a:gd name="connsiteX6" fmla="*/ 658106 w 772912"/>
              <a:gd name="connsiteY6" fmla="*/ 1357764 h 1483058"/>
              <a:gd name="connsiteX7" fmla="*/ 331653 w 772912"/>
              <a:gd name="connsiteY7" fmla="*/ 1481795 h 1483058"/>
              <a:gd name="connsiteX8" fmla="*/ 142347 w 772912"/>
              <a:gd name="connsiteY8" fmla="*/ 1293424 h 1483058"/>
              <a:gd name="connsiteX9" fmla="*/ 68283 w 772912"/>
              <a:gd name="connsiteY9" fmla="*/ 758499 h 1483058"/>
              <a:gd name="connsiteX10" fmla="*/ 2041 w 772912"/>
              <a:gd name="connsiteY10" fmla="*/ 822427 h 1483058"/>
              <a:gd name="connsiteX0" fmla="*/ 2041 w 772912"/>
              <a:gd name="connsiteY0" fmla="*/ 822427 h 1483058"/>
              <a:gd name="connsiteX1" fmla="*/ 76542 w 772912"/>
              <a:gd name="connsiteY1" fmla="*/ 513073 h 1483058"/>
              <a:gd name="connsiteX2" fmla="*/ 125870 w 772912"/>
              <a:gd name="connsiteY2" fmla="*/ 220941 h 1483058"/>
              <a:gd name="connsiteX3" fmla="*/ 389808 w 772912"/>
              <a:gd name="connsiteY3" fmla="*/ 99 h 1483058"/>
              <a:gd name="connsiteX4" fmla="*/ 657962 w 772912"/>
              <a:gd name="connsiteY4" fmla="*/ 206902 h 1483058"/>
              <a:gd name="connsiteX5" fmla="*/ 772912 w 772912"/>
              <a:gd name="connsiteY5" fmla="*/ 1026719 h 1483058"/>
              <a:gd name="connsiteX6" fmla="*/ 658106 w 772912"/>
              <a:gd name="connsiteY6" fmla="*/ 1357764 h 1483058"/>
              <a:gd name="connsiteX7" fmla="*/ 331653 w 772912"/>
              <a:gd name="connsiteY7" fmla="*/ 1481795 h 1483058"/>
              <a:gd name="connsiteX8" fmla="*/ 142347 w 772912"/>
              <a:gd name="connsiteY8" fmla="*/ 1293424 h 1483058"/>
              <a:gd name="connsiteX9" fmla="*/ 72813 w 772912"/>
              <a:gd name="connsiteY9" fmla="*/ 751597 h 1483058"/>
              <a:gd name="connsiteX10" fmla="*/ 2041 w 772912"/>
              <a:gd name="connsiteY10" fmla="*/ 822427 h 1483058"/>
              <a:gd name="connsiteX0" fmla="*/ 2041 w 772912"/>
              <a:gd name="connsiteY0" fmla="*/ 822427 h 1483058"/>
              <a:gd name="connsiteX1" fmla="*/ 76542 w 772912"/>
              <a:gd name="connsiteY1" fmla="*/ 561386 h 1483058"/>
              <a:gd name="connsiteX2" fmla="*/ 125870 w 772912"/>
              <a:gd name="connsiteY2" fmla="*/ 220941 h 1483058"/>
              <a:gd name="connsiteX3" fmla="*/ 389808 w 772912"/>
              <a:gd name="connsiteY3" fmla="*/ 99 h 1483058"/>
              <a:gd name="connsiteX4" fmla="*/ 657962 w 772912"/>
              <a:gd name="connsiteY4" fmla="*/ 206902 h 1483058"/>
              <a:gd name="connsiteX5" fmla="*/ 772912 w 772912"/>
              <a:gd name="connsiteY5" fmla="*/ 1026719 h 1483058"/>
              <a:gd name="connsiteX6" fmla="*/ 658106 w 772912"/>
              <a:gd name="connsiteY6" fmla="*/ 1357764 h 1483058"/>
              <a:gd name="connsiteX7" fmla="*/ 331653 w 772912"/>
              <a:gd name="connsiteY7" fmla="*/ 1481795 h 1483058"/>
              <a:gd name="connsiteX8" fmla="*/ 142347 w 772912"/>
              <a:gd name="connsiteY8" fmla="*/ 1293424 h 1483058"/>
              <a:gd name="connsiteX9" fmla="*/ 72813 w 772912"/>
              <a:gd name="connsiteY9" fmla="*/ 751597 h 1483058"/>
              <a:gd name="connsiteX10" fmla="*/ 2041 w 772912"/>
              <a:gd name="connsiteY10" fmla="*/ 822427 h 1483058"/>
              <a:gd name="connsiteX0" fmla="*/ 2737 w 773608"/>
              <a:gd name="connsiteY0" fmla="*/ 822427 h 1483058"/>
              <a:gd name="connsiteX1" fmla="*/ 70444 w 773608"/>
              <a:gd name="connsiteY1" fmla="*/ 575190 h 1483058"/>
              <a:gd name="connsiteX2" fmla="*/ 126566 w 773608"/>
              <a:gd name="connsiteY2" fmla="*/ 220941 h 1483058"/>
              <a:gd name="connsiteX3" fmla="*/ 390504 w 773608"/>
              <a:gd name="connsiteY3" fmla="*/ 99 h 1483058"/>
              <a:gd name="connsiteX4" fmla="*/ 658658 w 773608"/>
              <a:gd name="connsiteY4" fmla="*/ 206902 h 1483058"/>
              <a:gd name="connsiteX5" fmla="*/ 773608 w 773608"/>
              <a:gd name="connsiteY5" fmla="*/ 1026719 h 1483058"/>
              <a:gd name="connsiteX6" fmla="*/ 658802 w 773608"/>
              <a:gd name="connsiteY6" fmla="*/ 1357764 h 1483058"/>
              <a:gd name="connsiteX7" fmla="*/ 332349 w 773608"/>
              <a:gd name="connsiteY7" fmla="*/ 1481795 h 1483058"/>
              <a:gd name="connsiteX8" fmla="*/ 143043 w 773608"/>
              <a:gd name="connsiteY8" fmla="*/ 1293424 h 1483058"/>
              <a:gd name="connsiteX9" fmla="*/ 73509 w 773608"/>
              <a:gd name="connsiteY9" fmla="*/ 751597 h 1483058"/>
              <a:gd name="connsiteX10" fmla="*/ 2737 w 773608"/>
              <a:gd name="connsiteY10" fmla="*/ 822427 h 1483058"/>
              <a:gd name="connsiteX0" fmla="*/ 2737 w 773608"/>
              <a:gd name="connsiteY0" fmla="*/ 822427 h 1483058"/>
              <a:gd name="connsiteX1" fmla="*/ 70444 w 773608"/>
              <a:gd name="connsiteY1" fmla="*/ 575190 h 1483058"/>
              <a:gd name="connsiteX2" fmla="*/ 126566 w 773608"/>
              <a:gd name="connsiteY2" fmla="*/ 220941 h 1483058"/>
              <a:gd name="connsiteX3" fmla="*/ 390504 w 773608"/>
              <a:gd name="connsiteY3" fmla="*/ 99 h 1483058"/>
              <a:gd name="connsiteX4" fmla="*/ 658658 w 773608"/>
              <a:gd name="connsiteY4" fmla="*/ 206902 h 1483058"/>
              <a:gd name="connsiteX5" fmla="*/ 773608 w 773608"/>
              <a:gd name="connsiteY5" fmla="*/ 1026719 h 1483058"/>
              <a:gd name="connsiteX6" fmla="*/ 658802 w 773608"/>
              <a:gd name="connsiteY6" fmla="*/ 1357764 h 1483058"/>
              <a:gd name="connsiteX7" fmla="*/ 332349 w 773608"/>
              <a:gd name="connsiteY7" fmla="*/ 1481795 h 1483058"/>
              <a:gd name="connsiteX8" fmla="*/ 143043 w 773608"/>
              <a:gd name="connsiteY8" fmla="*/ 1293425 h 1483058"/>
              <a:gd name="connsiteX9" fmla="*/ 73509 w 773608"/>
              <a:gd name="connsiteY9" fmla="*/ 751597 h 1483058"/>
              <a:gd name="connsiteX10" fmla="*/ 2737 w 773608"/>
              <a:gd name="connsiteY10" fmla="*/ 822427 h 1483058"/>
              <a:gd name="connsiteX0" fmla="*/ 2737 w 773608"/>
              <a:gd name="connsiteY0" fmla="*/ 784686 h 1445317"/>
              <a:gd name="connsiteX1" fmla="*/ 70444 w 773608"/>
              <a:gd name="connsiteY1" fmla="*/ 537449 h 1445317"/>
              <a:gd name="connsiteX2" fmla="*/ 126566 w 773608"/>
              <a:gd name="connsiteY2" fmla="*/ 183200 h 1445317"/>
              <a:gd name="connsiteX3" fmla="*/ 388239 w 773608"/>
              <a:gd name="connsiteY3" fmla="*/ 318 h 1445317"/>
              <a:gd name="connsiteX4" fmla="*/ 658658 w 773608"/>
              <a:gd name="connsiteY4" fmla="*/ 169161 h 1445317"/>
              <a:gd name="connsiteX5" fmla="*/ 773608 w 773608"/>
              <a:gd name="connsiteY5" fmla="*/ 988978 h 1445317"/>
              <a:gd name="connsiteX6" fmla="*/ 658802 w 773608"/>
              <a:gd name="connsiteY6" fmla="*/ 1320023 h 1445317"/>
              <a:gd name="connsiteX7" fmla="*/ 332349 w 773608"/>
              <a:gd name="connsiteY7" fmla="*/ 1444054 h 1445317"/>
              <a:gd name="connsiteX8" fmla="*/ 143043 w 773608"/>
              <a:gd name="connsiteY8" fmla="*/ 1255684 h 1445317"/>
              <a:gd name="connsiteX9" fmla="*/ 73509 w 773608"/>
              <a:gd name="connsiteY9" fmla="*/ 713856 h 1445317"/>
              <a:gd name="connsiteX10" fmla="*/ 2737 w 773608"/>
              <a:gd name="connsiteY10" fmla="*/ 784686 h 1445317"/>
              <a:gd name="connsiteX0" fmla="*/ 2737 w 773608"/>
              <a:gd name="connsiteY0" fmla="*/ 786943 h 1447574"/>
              <a:gd name="connsiteX1" fmla="*/ 70444 w 773608"/>
              <a:gd name="connsiteY1" fmla="*/ 539706 h 1447574"/>
              <a:gd name="connsiteX2" fmla="*/ 137890 w 773608"/>
              <a:gd name="connsiteY2" fmla="*/ 233770 h 1447574"/>
              <a:gd name="connsiteX3" fmla="*/ 388239 w 773608"/>
              <a:gd name="connsiteY3" fmla="*/ 2575 h 1447574"/>
              <a:gd name="connsiteX4" fmla="*/ 658658 w 773608"/>
              <a:gd name="connsiteY4" fmla="*/ 171418 h 1447574"/>
              <a:gd name="connsiteX5" fmla="*/ 773608 w 773608"/>
              <a:gd name="connsiteY5" fmla="*/ 991235 h 1447574"/>
              <a:gd name="connsiteX6" fmla="*/ 658802 w 773608"/>
              <a:gd name="connsiteY6" fmla="*/ 1322280 h 1447574"/>
              <a:gd name="connsiteX7" fmla="*/ 332349 w 773608"/>
              <a:gd name="connsiteY7" fmla="*/ 1446311 h 1447574"/>
              <a:gd name="connsiteX8" fmla="*/ 143043 w 773608"/>
              <a:gd name="connsiteY8" fmla="*/ 1257941 h 1447574"/>
              <a:gd name="connsiteX9" fmla="*/ 73509 w 773608"/>
              <a:gd name="connsiteY9" fmla="*/ 716113 h 1447574"/>
              <a:gd name="connsiteX10" fmla="*/ 2737 w 773608"/>
              <a:gd name="connsiteY10" fmla="*/ 786943 h 1447574"/>
              <a:gd name="connsiteX0" fmla="*/ 4243 w 775114"/>
              <a:gd name="connsiteY0" fmla="*/ 786943 h 1447574"/>
              <a:gd name="connsiteX1" fmla="*/ 62891 w 775114"/>
              <a:gd name="connsiteY1" fmla="*/ 522452 h 1447574"/>
              <a:gd name="connsiteX2" fmla="*/ 139396 w 775114"/>
              <a:gd name="connsiteY2" fmla="*/ 233770 h 1447574"/>
              <a:gd name="connsiteX3" fmla="*/ 389745 w 775114"/>
              <a:gd name="connsiteY3" fmla="*/ 2575 h 1447574"/>
              <a:gd name="connsiteX4" fmla="*/ 660164 w 775114"/>
              <a:gd name="connsiteY4" fmla="*/ 171418 h 1447574"/>
              <a:gd name="connsiteX5" fmla="*/ 775114 w 775114"/>
              <a:gd name="connsiteY5" fmla="*/ 991235 h 1447574"/>
              <a:gd name="connsiteX6" fmla="*/ 660308 w 775114"/>
              <a:gd name="connsiteY6" fmla="*/ 1322280 h 1447574"/>
              <a:gd name="connsiteX7" fmla="*/ 333855 w 775114"/>
              <a:gd name="connsiteY7" fmla="*/ 1446311 h 1447574"/>
              <a:gd name="connsiteX8" fmla="*/ 144549 w 775114"/>
              <a:gd name="connsiteY8" fmla="*/ 1257941 h 1447574"/>
              <a:gd name="connsiteX9" fmla="*/ 75015 w 775114"/>
              <a:gd name="connsiteY9" fmla="*/ 716113 h 1447574"/>
              <a:gd name="connsiteX10" fmla="*/ 4243 w 775114"/>
              <a:gd name="connsiteY10" fmla="*/ 786943 h 1447574"/>
              <a:gd name="connsiteX0" fmla="*/ 9050 w 779921"/>
              <a:gd name="connsiteY0" fmla="*/ 786943 h 1447574"/>
              <a:gd name="connsiteX1" fmla="*/ 51844 w 779921"/>
              <a:gd name="connsiteY1" fmla="*/ 522452 h 1447574"/>
              <a:gd name="connsiteX2" fmla="*/ 144203 w 779921"/>
              <a:gd name="connsiteY2" fmla="*/ 233770 h 1447574"/>
              <a:gd name="connsiteX3" fmla="*/ 394552 w 779921"/>
              <a:gd name="connsiteY3" fmla="*/ 2575 h 1447574"/>
              <a:gd name="connsiteX4" fmla="*/ 664971 w 779921"/>
              <a:gd name="connsiteY4" fmla="*/ 171418 h 1447574"/>
              <a:gd name="connsiteX5" fmla="*/ 779921 w 779921"/>
              <a:gd name="connsiteY5" fmla="*/ 991235 h 1447574"/>
              <a:gd name="connsiteX6" fmla="*/ 665115 w 779921"/>
              <a:gd name="connsiteY6" fmla="*/ 1322280 h 1447574"/>
              <a:gd name="connsiteX7" fmla="*/ 338662 w 779921"/>
              <a:gd name="connsiteY7" fmla="*/ 1446311 h 1447574"/>
              <a:gd name="connsiteX8" fmla="*/ 149356 w 779921"/>
              <a:gd name="connsiteY8" fmla="*/ 1257941 h 1447574"/>
              <a:gd name="connsiteX9" fmla="*/ 79822 w 779921"/>
              <a:gd name="connsiteY9" fmla="*/ 716113 h 1447574"/>
              <a:gd name="connsiteX10" fmla="*/ 9050 w 779921"/>
              <a:gd name="connsiteY10" fmla="*/ 786943 h 1447574"/>
              <a:gd name="connsiteX0" fmla="*/ 2472 w 773343"/>
              <a:gd name="connsiteY0" fmla="*/ 786943 h 1447574"/>
              <a:gd name="connsiteX1" fmla="*/ 72444 w 773343"/>
              <a:gd name="connsiteY1" fmla="*/ 525904 h 1447574"/>
              <a:gd name="connsiteX2" fmla="*/ 137625 w 773343"/>
              <a:gd name="connsiteY2" fmla="*/ 233770 h 1447574"/>
              <a:gd name="connsiteX3" fmla="*/ 387974 w 773343"/>
              <a:gd name="connsiteY3" fmla="*/ 2575 h 1447574"/>
              <a:gd name="connsiteX4" fmla="*/ 658393 w 773343"/>
              <a:gd name="connsiteY4" fmla="*/ 171418 h 1447574"/>
              <a:gd name="connsiteX5" fmla="*/ 773343 w 773343"/>
              <a:gd name="connsiteY5" fmla="*/ 991235 h 1447574"/>
              <a:gd name="connsiteX6" fmla="*/ 658537 w 773343"/>
              <a:gd name="connsiteY6" fmla="*/ 1322280 h 1447574"/>
              <a:gd name="connsiteX7" fmla="*/ 332084 w 773343"/>
              <a:gd name="connsiteY7" fmla="*/ 1446311 h 1447574"/>
              <a:gd name="connsiteX8" fmla="*/ 142778 w 773343"/>
              <a:gd name="connsiteY8" fmla="*/ 1257941 h 1447574"/>
              <a:gd name="connsiteX9" fmla="*/ 73244 w 773343"/>
              <a:gd name="connsiteY9" fmla="*/ 716113 h 1447574"/>
              <a:gd name="connsiteX10" fmla="*/ 2472 w 773343"/>
              <a:gd name="connsiteY10" fmla="*/ 786943 h 1447574"/>
              <a:gd name="connsiteX0" fmla="*/ 1502 w 772373"/>
              <a:gd name="connsiteY0" fmla="*/ 786943 h 1447574"/>
              <a:gd name="connsiteX1" fmla="*/ 71474 w 772373"/>
              <a:gd name="connsiteY1" fmla="*/ 525904 h 1447574"/>
              <a:gd name="connsiteX2" fmla="*/ 136655 w 772373"/>
              <a:gd name="connsiteY2" fmla="*/ 233770 h 1447574"/>
              <a:gd name="connsiteX3" fmla="*/ 387004 w 772373"/>
              <a:gd name="connsiteY3" fmla="*/ 2575 h 1447574"/>
              <a:gd name="connsiteX4" fmla="*/ 657423 w 772373"/>
              <a:gd name="connsiteY4" fmla="*/ 171418 h 1447574"/>
              <a:gd name="connsiteX5" fmla="*/ 772373 w 772373"/>
              <a:gd name="connsiteY5" fmla="*/ 991235 h 1447574"/>
              <a:gd name="connsiteX6" fmla="*/ 657567 w 772373"/>
              <a:gd name="connsiteY6" fmla="*/ 1322280 h 1447574"/>
              <a:gd name="connsiteX7" fmla="*/ 331114 w 772373"/>
              <a:gd name="connsiteY7" fmla="*/ 1446311 h 1447574"/>
              <a:gd name="connsiteX8" fmla="*/ 141808 w 772373"/>
              <a:gd name="connsiteY8" fmla="*/ 1257941 h 1447574"/>
              <a:gd name="connsiteX9" fmla="*/ 72274 w 772373"/>
              <a:gd name="connsiteY9" fmla="*/ 716113 h 1447574"/>
              <a:gd name="connsiteX10" fmla="*/ 1502 w 772373"/>
              <a:gd name="connsiteY10" fmla="*/ 786943 h 1447574"/>
              <a:gd name="connsiteX0" fmla="*/ 1931 w 772802"/>
              <a:gd name="connsiteY0" fmla="*/ 786943 h 1447574"/>
              <a:gd name="connsiteX1" fmla="*/ 65109 w 772802"/>
              <a:gd name="connsiteY1" fmla="*/ 532806 h 1447574"/>
              <a:gd name="connsiteX2" fmla="*/ 137084 w 772802"/>
              <a:gd name="connsiteY2" fmla="*/ 233770 h 1447574"/>
              <a:gd name="connsiteX3" fmla="*/ 387433 w 772802"/>
              <a:gd name="connsiteY3" fmla="*/ 2575 h 1447574"/>
              <a:gd name="connsiteX4" fmla="*/ 657852 w 772802"/>
              <a:gd name="connsiteY4" fmla="*/ 171418 h 1447574"/>
              <a:gd name="connsiteX5" fmla="*/ 772802 w 772802"/>
              <a:gd name="connsiteY5" fmla="*/ 991235 h 1447574"/>
              <a:gd name="connsiteX6" fmla="*/ 657996 w 772802"/>
              <a:gd name="connsiteY6" fmla="*/ 1322280 h 1447574"/>
              <a:gd name="connsiteX7" fmla="*/ 331543 w 772802"/>
              <a:gd name="connsiteY7" fmla="*/ 1446311 h 1447574"/>
              <a:gd name="connsiteX8" fmla="*/ 142237 w 772802"/>
              <a:gd name="connsiteY8" fmla="*/ 1257941 h 1447574"/>
              <a:gd name="connsiteX9" fmla="*/ 72703 w 772802"/>
              <a:gd name="connsiteY9" fmla="*/ 716113 h 1447574"/>
              <a:gd name="connsiteX10" fmla="*/ 1931 w 772802"/>
              <a:gd name="connsiteY10" fmla="*/ 786943 h 144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2802" h="1447574">
                <a:moveTo>
                  <a:pt x="1931" y="786943"/>
                </a:moveTo>
                <a:cubicBezTo>
                  <a:pt x="-5304" y="793031"/>
                  <a:pt x="6108" y="637170"/>
                  <a:pt x="65109" y="532806"/>
                </a:cubicBezTo>
                <a:cubicBezTo>
                  <a:pt x="95020" y="452841"/>
                  <a:pt x="83363" y="322142"/>
                  <a:pt x="137084" y="233770"/>
                </a:cubicBezTo>
                <a:cubicBezTo>
                  <a:pt x="190805" y="145398"/>
                  <a:pt x="300638" y="12967"/>
                  <a:pt x="387433" y="2575"/>
                </a:cubicBezTo>
                <a:cubicBezTo>
                  <a:pt x="474228" y="-7817"/>
                  <a:pt x="593624" y="6641"/>
                  <a:pt x="657852" y="171418"/>
                </a:cubicBezTo>
                <a:cubicBezTo>
                  <a:pt x="722080" y="336195"/>
                  <a:pt x="772778" y="799425"/>
                  <a:pt x="772802" y="991235"/>
                </a:cubicBezTo>
                <a:cubicBezTo>
                  <a:pt x="772826" y="1183045"/>
                  <a:pt x="731539" y="1246434"/>
                  <a:pt x="657996" y="1322280"/>
                </a:cubicBezTo>
                <a:cubicBezTo>
                  <a:pt x="584453" y="1398126"/>
                  <a:pt x="417503" y="1457034"/>
                  <a:pt x="331543" y="1446311"/>
                </a:cubicBezTo>
                <a:cubicBezTo>
                  <a:pt x="245583" y="1435588"/>
                  <a:pt x="162488" y="1364071"/>
                  <a:pt x="142237" y="1257941"/>
                </a:cubicBezTo>
                <a:cubicBezTo>
                  <a:pt x="70105" y="1028184"/>
                  <a:pt x="105499" y="806115"/>
                  <a:pt x="72703" y="716113"/>
                </a:cubicBezTo>
                <a:cubicBezTo>
                  <a:pt x="35569" y="690454"/>
                  <a:pt x="12746" y="754000"/>
                  <a:pt x="1931" y="786943"/>
                </a:cubicBezTo>
                <a:close/>
              </a:path>
            </a:pathLst>
          </a:custGeom>
          <a:solidFill>
            <a:schemeClr val="bg1"/>
          </a:solidFill>
          <a:ln w="19050" cap="flat">
            <a:noFill/>
            <a:prstDash val="solid"/>
            <a:miter/>
          </a:ln>
        </p:spPr>
        <p:txBody>
          <a:bodyPr rtlCol="0" anchor="ctr"/>
          <a:lstStyle/>
          <a:p>
            <a:endParaRPr lang="en-US">
              <a:ln>
                <a:solidFill>
                  <a:srgbClr val="000000"/>
                </a:solidFill>
              </a:ln>
              <a:solidFill>
                <a:srgbClr val="000000"/>
              </a:solidFill>
            </a:endParaRPr>
          </a:p>
        </p:txBody>
      </p:sp>
      <p:sp>
        <p:nvSpPr>
          <p:cNvPr id="2" name="Title 1">
            <a:extLst>
              <a:ext uri="{FF2B5EF4-FFF2-40B4-BE49-F238E27FC236}">
                <a16:creationId xmlns:a16="http://schemas.microsoft.com/office/drawing/2014/main" id="{AC34ACA1-B917-CDD3-5A97-250689769B4F}"/>
              </a:ext>
            </a:extLst>
          </p:cNvPr>
          <p:cNvSpPr>
            <a:spLocks noGrp="1"/>
          </p:cNvSpPr>
          <p:nvPr>
            <p:ph type="ctrTitle"/>
          </p:nvPr>
        </p:nvSpPr>
        <p:spPr>
          <a:xfrm>
            <a:off x="1460488" y="1784211"/>
            <a:ext cx="4035135" cy="2590413"/>
          </a:xfrm>
        </p:spPr>
        <p:txBody>
          <a:bodyPr anchor="ctr">
            <a:normAutofit/>
          </a:bodyPr>
          <a:lstStyle/>
          <a:p>
            <a:br>
              <a:rPr lang="en-US" dirty="0"/>
            </a:br>
            <a:r>
              <a:rPr lang="en-US" dirty="0"/>
              <a:t>PARTITIONAL</a:t>
            </a:r>
          </a:p>
        </p:txBody>
      </p:sp>
      <p:sp>
        <p:nvSpPr>
          <p:cNvPr id="15373" name="Freeform: Shape 15372">
            <a:extLst>
              <a:ext uri="{FF2B5EF4-FFF2-40B4-BE49-F238E27FC236}">
                <a16:creationId xmlns:a16="http://schemas.microsoft.com/office/drawing/2014/main" id="{444C5789-1895-49EE-863C-2BAB9693E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1263107" y="401221"/>
            <a:ext cx="4333507" cy="5327363"/>
          </a:xfrm>
          <a:custGeom>
            <a:avLst/>
            <a:gdLst>
              <a:gd name="connsiteX0" fmla="*/ 6058 w 823258"/>
              <a:gd name="connsiteY0" fmla="*/ 673615 h 1272110"/>
              <a:gd name="connsiteX1" fmla="*/ 112452 w 823258"/>
              <a:gd name="connsiteY1" fmla="*/ 471685 h 1272110"/>
              <a:gd name="connsiteX2" fmla="*/ 94736 w 823258"/>
              <a:gd name="connsiteY2" fmla="*/ 159741 h 1272110"/>
              <a:gd name="connsiteX3" fmla="*/ 229419 w 823258"/>
              <a:gd name="connsiteY3" fmla="*/ 14485 h 1272110"/>
              <a:gd name="connsiteX4" fmla="*/ 580225 w 823258"/>
              <a:gd name="connsiteY4" fmla="*/ 3817 h 1272110"/>
              <a:gd name="connsiteX5" fmla="*/ 736149 w 823258"/>
              <a:gd name="connsiteY5" fmla="*/ 195174 h 1272110"/>
              <a:gd name="connsiteX6" fmla="*/ 823017 w 823258"/>
              <a:gd name="connsiteY6" fmla="*/ 912026 h 1272110"/>
              <a:gd name="connsiteX7" fmla="*/ 743293 w 823258"/>
              <a:gd name="connsiteY7" fmla="*/ 1196443 h 1272110"/>
              <a:gd name="connsiteX8" fmla="*/ 310858 w 823258"/>
              <a:gd name="connsiteY8" fmla="*/ 1251402 h 1272110"/>
              <a:gd name="connsiteX9" fmla="*/ 133693 w 823258"/>
              <a:gd name="connsiteY9" fmla="*/ 1020992 h 1272110"/>
              <a:gd name="connsiteX10" fmla="*/ 126549 w 823258"/>
              <a:gd name="connsiteY10" fmla="*/ 606369 h 1272110"/>
              <a:gd name="connsiteX11" fmla="*/ 6058 w 823258"/>
              <a:gd name="connsiteY11" fmla="*/ 673615 h 1272110"/>
              <a:gd name="connsiteX0" fmla="*/ 6097 w 846673"/>
              <a:gd name="connsiteY0" fmla="*/ 673624 h 1266490"/>
              <a:gd name="connsiteX1" fmla="*/ 112491 w 846673"/>
              <a:gd name="connsiteY1" fmla="*/ 471694 h 1266490"/>
              <a:gd name="connsiteX2" fmla="*/ 94775 w 846673"/>
              <a:gd name="connsiteY2" fmla="*/ 159750 h 1266490"/>
              <a:gd name="connsiteX3" fmla="*/ 229458 w 846673"/>
              <a:gd name="connsiteY3" fmla="*/ 14494 h 1266490"/>
              <a:gd name="connsiteX4" fmla="*/ 580264 w 846673"/>
              <a:gd name="connsiteY4" fmla="*/ 3826 h 1266490"/>
              <a:gd name="connsiteX5" fmla="*/ 736188 w 846673"/>
              <a:gd name="connsiteY5" fmla="*/ 195183 h 1266490"/>
              <a:gd name="connsiteX6" fmla="*/ 823056 w 846673"/>
              <a:gd name="connsiteY6" fmla="*/ 912035 h 1266490"/>
              <a:gd name="connsiteX7" fmla="*/ 795891 w 846673"/>
              <a:gd name="connsiteY7" fmla="*/ 1213658 h 1266490"/>
              <a:gd name="connsiteX8" fmla="*/ 310897 w 846673"/>
              <a:gd name="connsiteY8" fmla="*/ 1251411 h 1266490"/>
              <a:gd name="connsiteX9" fmla="*/ 133732 w 846673"/>
              <a:gd name="connsiteY9" fmla="*/ 1021001 h 1266490"/>
              <a:gd name="connsiteX10" fmla="*/ 126588 w 846673"/>
              <a:gd name="connsiteY10" fmla="*/ 606378 h 1266490"/>
              <a:gd name="connsiteX11" fmla="*/ 6097 w 846673"/>
              <a:gd name="connsiteY11" fmla="*/ 673624 h 1266490"/>
              <a:gd name="connsiteX0" fmla="*/ 6097 w 849914"/>
              <a:gd name="connsiteY0" fmla="*/ 673624 h 1273207"/>
              <a:gd name="connsiteX1" fmla="*/ 112491 w 849914"/>
              <a:gd name="connsiteY1" fmla="*/ 471694 h 1273207"/>
              <a:gd name="connsiteX2" fmla="*/ 94775 w 849914"/>
              <a:gd name="connsiteY2" fmla="*/ 159750 h 1273207"/>
              <a:gd name="connsiteX3" fmla="*/ 229458 w 849914"/>
              <a:gd name="connsiteY3" fmla="*/ 14494 h 1273207"/>
              <a:gd name="connsiteX4" fmla="*/ 580264 w 849914"/>
              <a:gd name="connsiteY4" fmla="*/ 3826 h 1273207"/>
              <a:gd name="connsiteX5" fmla="*/ 736188 w 849914"/>
              <a:gd name="connsiteY5" fmla="*/ 195183 h 1273207"/>
              <a:gd name="connsiteX6" fmla="*/ 823056 w 849914"/>
              <a:gd name="connsiteY6" fmla="*/ 912035 h 1273207"/>
              <a:gd name="connsiteX7" fmla="*/ 795891 w 849914"/>
              <a:gd name="connsiteY7" fmla="*/ 1213658 h 1273207"/>
              <a:gd name="connsiteX8" fmla="*/ 248636 w 849914"/>
              <a:gd name="connsiteY8" fmla="*/ 1257509 h 1273207"/>
              <a:gd name="connsiteX9" fmla="*/ 133732 w 849914"/>
              <a:gd name="connsiteY9" fmla="*/ 1021001 h 1273207"/>
              <a:gd name="connsiteX10" fmla="*/ 126588 w 849914"/>
              <a:gd name="connsiteY10" fmla="*/ 606378 h 1273207"/>
              <a:gd name="connsiteX11" fmla="*/ 6097 w 849914"/>
              <a:gd name="connsiteY11" fmla="*/ 673624 h 1273207"/>
              <a:gd name="connsiteX0" fmla="*/ 6097 w 857388"/>
              <a:gd name="connsiteY0" fmla="*/ 673624 h 1273231"/>
              <a:gd name="connsiteX1" fmla="*/ 112491 w 857388"/>
              <a:gd name="connsiteY1" fmla="*/ 471694 h 1273231"/>
              <a:gd name="connsiteX2" fmla="*/ 94775 w 857388"/>
              <a:gd name="connsiteY2" fmla="*/ 159750 h 1273231"/>
              <a:gd name="connsiteX3" fmla="*/ 229458 w 857388"/>
              <a:gd name="connsiteY3" fmla="*/ 14494 h 1273231"/>
              <a:gd name="connsiteX4" fmla="*/ 580264 w 857388"/>
              <a:gd name="connsiteY4" fmla="*/ 3826 h 1273231"/>
              <a:gd name="connsiteX5" fmla="*/ 736188 w 857388"/>
              <a:gd name="connsiteY5" fmla="*/ 195183 h 1273231"/>
              <a:gd name="connsiteX6" fmla="*/ 837750 w 857388"/>
              <a:gd name="connsiteY6" fmla="*/ 911367 h 1273231"/>
              <a:gd name="connsiteX7" fmla="*/ 795891 w 857388"/>
              <a:gd name="connsiteY7" fmla="*/ 1213658 h 1273231"/>
              <a:gd name="connsiteX8" fmla="*/ 248636 w 857388"/>
              <a:gd name="connsiteY8" fmla="*/ 1257509 h 1273231"/>
              <a:gd name="connsiteX9" fmla="*/ 133732 w 857388"/>
              <a:gd name="connsiteY9" fmla="*/ 1021001 h 1273231"/>
              <a:gd name="connsiteX10" fmla="*/ 126588 w 857388"/>
              <a:gd name="connsiteY10" fmla="*/ 606378 h 1273231"/>
              <a:gd name="connsiteX11" fmla="*/ 6097 w 857388"/>
              <a:gd name="connsiteY11" fmla="*/ 673624 h 1273231"/>
              <a:gd name="connsiteX0" fmla="*/ 6097 w 859776"/>
              <a:gd name="connsiteY0" fmla="*/ 673624 h 1273231"/>
              <a:gd name="connsiteX1" fmla="*/ 112491 w 859776"/>
              <a:gd name="connsiteY1" fmla="*/ 471694 h 1273231"/>
              <a:gd name="connsiteX2" fmla="*/ 94775 w 859776"/>
              <a:gd name="connsiteY2" fmla="*/ 159750 h 1273231"/>
              <a:gd name="connsiteX3" fmla="*/ 229458 w 859776"/>
              <a:gd name="connsiteY3" fmla="*/ 14494 h 1273231"/>
              <a:gd name="connsiteX4" fmla="*/ 580264 w 859776"/>
              <a:gd name="connsiteY4" fmla="*/ 3826 h 1273231"/>
              <a:gd name="connsiteX5" fmla="*/ 736188 w 859776"/>
              <a:gd name="connsiteY5" fmla="*/ 195183 h 1273231"/>
              <a:gd name="connsiteX6" fmla="*/ 837750 w 859776"/>
              <a:gd name="connsiteY6" fmla="*/ 911367 h 1273231"/>
              <a:gd name="connsiteX7" fmla="*/ 795891 w 859776"/>
              <a:gd name="connsiteY7" fmla="*/ 1213658 h 1273231"/>
              <a:gd name="connsiteX8" fmla="*/ 248636 w 859776"/>
              <a:gd name="connsiteY8" fmla="*/ 1257509 h 1273231"/>
              <a:gd name="connsiteX9" fmla="*/ 133732 w 859776"/>
              <a:gd name="connsiteY9" fmla="*/ 1021001 h 1273231"/>
              <a:gd name="connsiteX10" fmla="*/ 126588 w 859776"/>
              <a:gd name="connsiteY10" fmla="*/ 606378 h 1273231"/>
              <a:gd name="connsiteX11" fmla="*/ 6097 w 859776"/>
              <a:gd name="connsiteY11" fmla="*/ 673624 h 1273231"/>
              <a:gd name="connsiteX0" fmla="*/ 6097 w 863219"/>
              <a:gd name="connsiteY0" fmla="*/ 673624 h 1273231"/>
              <a:gd name="connsiteX1" fmla="*/ 112491 w 863219"/>
              <a:gd name="connsiteY1" fmla="*/ 471694 h 1273231"/>
              <a:gd name="connsiteX2" fmla="*/ 94775 w 863219"/>
              <a:gd name="connsiteY2" fmla="*/ 159750 h 1273231"/>
              <a:gd name="connsiteX3" fmla="*/ 229458 w 863219"/>
              <a:gd name="connsiteY3" fmla="*/ 14494 h 1273231"/>
              <a:gd name="connsiteX4" fmla="*/ 580264 w 863219"/>
              <a:gd name="connsiteY4" fmla="*/ 3826 h 1273231"/>
              <a:gd name="connsiteX5" fmla="*/ 736188 w 863219"/>
              <a:gd name="connsiteY5" fmla="*/ 195183 h 1273231"/>
              <a:gd name="connsiteX6" fmla="*/ 837750 w 863219"/>
              <a:gd name="connsiteY6" fmla="*/ 911367 h 1273231"/>
              <a:gd name="connsiteX7" fmla="*/ 795891 w 863219"/>
              <a:gd name="connsiteY7" fmla="*/ 1213658 h 1273231"/>
              <a:gd name="connsiteX8" fmla="*/ 248636 w 863219"/>
              <a:gd name="connsiteY8" fmla="*/ 1257509 h 1273231"/>
              <a:gd name="connsiteX9" fmla="*/ 133732 w 863219"/>
              <a:gd name="connsiteY9" fmla="*/ 1021001 h 1273231"/>
              <a:gd name="connsiteX10" fmla="*/ 126588 w 863219"/>
              <a:gd name="connsiteY10" fmla="*/ 606378 h 1273231"/>
              <a:gd name="connsiteX11" fmla="*/ 6097 w 863219"/>
              <a:gd name="connsiteY11" fmla="*/ 673624 h 1273231"/>
              <a:gd name="connsiteX0" fmla="*/ 6097 w 865261"/>
              <a:gd name="connsiteY0" fmla="*/ 673624 h 1271255"/>
              <a:gd name="connsiteX1" fmla="*/ 112491 w 865261"/>
              <a:gd name="connsiteY1" fmla="*/ 471694 h 1271255"/>
              <a:gd name="connsiteX2" fmla="*/ 94775 w 865261"/>
              <a:gd name="connsiteY2" fmla="*/ 159750 h 1271255"/>
              <a:gd name="connsiteX3" fmla="*/ 229458 w 865261"/>
              <a:gd name="connsiteY3" fmla="*/ 14494 h 1271255"/>
              <a:gd name="connsiteX4" fmla="*/ 580264 w 865261"/>
              <a:gd name="connsiteY4" fmla="*/ 3826 h 1271255"/>
              <a:gd name="connsiteX5" fmla="*/ 736188 w 865261"/>
              <a:gd name="connsiteY5" fmla="*/ 195183 h 1271255"/>
              <a:gd name="connsiteX6" fmla="*/ 841141 w 865261"/>
              <a:gd name="connsiteY6" fmla="*/ 970003 h 1271255"/>
              <a:gd name="connsiteX7" fmla="*/ 795891 w 865261"/>
              <a:gd name="connsiteY7" fmla="*/ 1213658 h 1271255"/>
              <a:gd name="connsiteX8" fmla="*/ 248636 w 865261"/>
              <a:gd name="connsiteY8" fmla="*/ 1257509 h 1271255"/>
              <a:gd name="connsiteX9" fmla="*/ 133732 w 865261"/>
              <a:gd name="connsiteY9" fmla="*/ 1021001 h 1271255"/>
              <a:gd name="connsiteX10" fmla="*/ 126588 w 865261"/>
              <a:gd name="connsiteY10" fmla="*/ 606378 h 1271255"/>
              <a:gd name="connsiteX11" fmla="*/ 6097 w 865261"/>
              <a:gd name="connsiteY11" fmla="*/ 673624 h 1271255"/>
              <a:gd name="connsiteX0" fmla="*/ 6097 w 860021"/>
              <a:gd name="connsiteY0" fmla="*/ 673624 h 1279428"/>
              <a:gd name="connsiteX1" fmla="*/ 112491 w 860021"/>
              <a:gd name="connsiteY1" fmla="*/ 471694 h 1279428"/>
              <a:gd name="connsiteX2" fmla="*/ 94775 w 860021"/>
              <a:gd name="connsiteY2" fmla="*/ 159750 h 1279428"/>
              <a:gd name="connsiteX3" fmla="*/ 229458 w 860021"/>
              <a:gd name="connsiteY3" fmla="*/ 14494 h 1279428"/>
              <a:gd name="connsiteX4" fmla="*/ 580264 w 860021"/>
              <a:gd name="connsiteY4" fmla="*/ 3826 h 1279428"/>
              <a:gd name="connsiteX5" fmla="*/ 736188 w 860021"/>
              <a:gd name="connsiteY5" fmla="*/ 195183 h 1279428"/>
              <a:gd name="connsiteX6" fmla="*/ 841141 w 860021"/>
              <a:gd name="connsiteY6" fmla="*/ 970003 h 1279428"/>
              <a:gd name="connsiteX7" fmla="*/ 797210 w 860021"/>
              <a:gd name="connsiteY7" fmla="*/ 1236461 h 1279428"/>
              <a:gd name="connsiteX8" fmla="*/ 248636 w 860021"/>
              <a:gd name="connsiteY8" fmla="*/ 1257509 h 1279428"/>
              <a:gd name="connsiteX9" fmla="*/ 133732 w 860021"/>
              <a:gd name="connsiteY9" fmla="*/ 1021001 h 1279428"/>
              <a:gd name="connsiteX10" fmla="*/ 126588 w 860021"/>
              <a:gd name="connsiteY10" fmla="*/ 606378 h 1279428"/>
              <a:gd name="connsiteX11" fmla="*/ 6097 w 860021"/>
              <a:gd name="connsiteY11" fmla="*/ 673624 h 1279428"/>
              <a:gd name="connsiteX0" fmla="*/ 6097 w 860380"/>
              <a:gd name="connsiteY0" fmla="*/ 679490 h 1285294"/>
              <a:gd name="connsiteX1" fmla="*/ 112491 w 860380"/>
              <a:gd name="connsiteY1" fmla="*/ 477560 h 1285294"/>
              <a:gd name="connsiteX2" fmla="*/ 94775 w 860380"/>
              <a:gd name="connsiteY2" fmla="*/ 165616 h 1285294"/>
              <a:gd name="connsiteX3" fmla="*/ 229458 w 860380"/>
              <a:gd name="connsiteY3" fmla="*/ 20360 h 1285294"/>
              <a:gd name="connsiteX4" fmla="*/ 580264 w 860380"/>
              <a:gd name="connsiteY4" fmla="*/ 9692 h 1285294"/>
              <a:gd name="connsiteX5" fmla="*/ 730442 w 860380"/>
              <a:gd name="connsiteY5" fmla="*/ 165383 h 1285294"/>
              <a:gd name="connsiteX6" fmla="*/ 841141 w 860380"/>
              <a:gd name="connsiteY6" fmla="*/ 975869 h 1285294"/>
              <a:gd name="connsiteX7" fmla="*/ 797210 w 860380"/>
              <a:gd name="connsiteY7" fmla="*/ 1242327 h 1285294"/>
              <a:gd name="connsiteX8" fmla="*/ 248636 w 860380"/>
              <a:gd name="connsiteY8" fmla="*/ 1263375 h 1285294"/>
              <a:gd name="connsiteX9" fmla="*/ 133732 w 860380"/>
              <a:gd name="connsiteY9" fmla="*/ 1026867 h 1285294"/>
              <a:gd name="connsiteX10" fmla="*/ 126588 w 860380"/>
              <a:gd name="connsiteY10" fmla="*/ 612244 h 1285294"/>
              <a:gd name="connsiteX11" fmla="*/ 6097 w 860380"/>
              <a:gd name="connsiteY11" fmla="*/ 679490 h 1285294"/>
              <a:gd name="connsiteX0" fmla="*/ 6097 w 881639"/>
              <a:gd name="connsiteY0" fmla="*/ 679490 h 1286194"/>
              <a:gd name="connsiteX1" fmla="*/ 112491 w 881639"/>
              <a:gd name="connsiteY1" fmla="*/ 477560 h 1286194"/>
              <a:gd name="connsiteX2" fmla="*/ 94775 w 881639"/>
              <a:gd name="connsiteY2" fmla="*/ 165616 h 1286194"/>
              <a:gd name="connsiteX3" fmla="*/ 229458 w 881639"/>
              <a:gd name="connsiteY3" fmla="*/ 20360 h 1286194"/>
              <a:gd name="connsiteX4" fmla="*/ 580264 w 881639"/>
              <a:gd name="connsiteY4" fmla="*/ 9692 h 1286194"/>
              <a:gd name="connsiteX5" fmla="*/ 730442 w 881639"/>
              <a:gd name="connsiteY5" fmla="*/ 165383 h 1286194"/>
              <a:gd name="connsiteX6" fmla="*/ 873260 w 881639"/>
              <a:gd name="connsiteY6" fmla="*/ 958078 h 1286194"/>
              <a:gd name="connsiteX7" fmla="*/ 797210 w 881639"/>
              <a:gd name="connsiteY7" fmla="*/ 1242327 h 1286194"/>
              <a:gd name="connsiteX8" fmla="*/ 248636 w 881639"/>
              <a:gd name="connsiteY8" fmla="*/ 1263375 h 1286194"/>
              <a:gd name="connsiteX9" fmla="*/ 133732 w 881639"/>
              <a:gd name="connsiteY9" fmla="*/ 1026867 h 1286194"/>
              <a:gd name="connsiteX10" fmla="*/ 126588 w 881639"/>
              <a:gd name="connsiteY10" fmla="*/ 612244 h 1286194"/>
              <a:gd name="connsiteX11" fmla="*/ 6097 w 881639"/>
              <a:gd name="connsiteY11" fmla="*/ 679490 h 1286194"/>
              <a:gd name="connsiteX0" fmla="*/ 6216 w 881758"/>
              <a:gd name="connsiteY0" fmla="*/ 679490 h 1286194"/>
              <a:gd name="connsiteX1" fmla="*/ 110067 w 881758"/>
              <a:gd name="connsiteY1" fmla="*/ 369894 h 1286194"/>
              <a:gd name="connsiteX2" fmla="*/ 94894 w 881758"/>
              <a:gd name="connsiteY2" fmla="*/ 165616 h 1286194"/>
              <a:gd name="connsiteX3" fmla="*/ 229577 w 881758"/>
              <a:gd name="connsiteY3" fmla="*/ 20360 h 1286194"/>
              <a:gd name="connsiteX4" fmla="*/ 580383 w 881758"/>
              <a:gd name="connsiteY4" fmla="*/ 9692 h 1286194"/>
              <a:gd name="connsiteX5" fmla="*/ 730561 w 881758"/>
              <a:gd name="connsiteY5" fmla="*/ 165383 h 1286194"/>
              <a:gd name="connsiteX6" fmla="*/ 873379 w 881758"/>
              <a:gd name="connsiteY6" fmla="*/ 958078 h 1286194"/>
              <a:gd name="connsiteX7" fmla="*/ 797329 w 881758"/>
              <a:gd name="connsiteY7" fmla="*/ 1242327 h 1286194"/>
              <a:gd name="connsiteX8" fmla="*/ 248755 w 881758"/>
              <a:gd name="connsiteY8" fmla="*/ 1263375 h 1286194"/>
              <a:gd name="connsiteX9" fmla="*/ 133851 w 881758"/>
              <a:gd name="connsiteY9" fmla="*/ 1026867 h 1286194"/>
              <a:gd name="connsiteX10" fmla="*/ 126707 w 881758"/>
              <a:gd name="connsiteY10" fmla="*/ 612244 h 1286194"/>
              <a:gd name="connsiteX11" fmla="*/ 6216 w 881758"/>
              <a:gd name="connsiteY11" fmla="*/ 679490 h 1286194"/>
              <a:gd name="connsiteX0" fmla="*/ 6216 w 881758"/>
              <a:gd name="connsiteY0" fmla="*/ 679490 h 1286194"/>
              <a:gd name="connsiteX1" fmla="*/ 110067 w 881758"/>
              <a:gd name="connsiteY1" fmla="*/ 369894 h 1286194"/>
              <a:gd name="connsiteX2" fmla="*/ 94894 w 881758"/>
              <a:gd name="connsiteY2" fmla="*/ 165616 h 1286194"/>
              <a:gd name="connsiteX3" fmla="*/ 229577 w 881758"/>
              <a:gd name="connsiteY3" fmla="*/ 20360 h 1286194"/>
              <a:gd name="connsiteX4" fmla="*/ 580383 w 881758"/>
              <a:gd name="connsiteY4" fmla="*/ 9692 h 1286194"/>
              <a:gd name="connsiteX5" fmla="*/ 730561 w 881758"/>
              <a:gd name="connsiteY5" fmla="*/ 165383 h 1286194"/>
              <a:gd name="connsiteX6" fmla="*/ 873379 w 881758"/>
              <a:gd name="connsiteY6" fmla="*/ 958078 h 1286194"/>
              <a:gd name="connsiteX7" fmla="*/ 797329 w 881758"/>
              <a:gd name="connsiteY7" fmla="*/ 1242327 h 1286194"/>
              <a:gd name="connsiteX8" fmla="*/ 248755 w 881758"/>
              <a:gd name="connsiteY8" fmla="*/ 1263375 h 1286194"/>
              <a:gd name="connsiteX9" fmla="*/ 133851 w 881758"/>
              <a:gd name="connsiteY9" fmla="*/ 1026867 h 1286194"/>
              <a:gd name="connsiteX10" fmla="*/ 138858 w 881758"/>
              <a:gd name="connsiteY10" fmla="*/ 503910 h 1286194"/>
              <a:gd name="connsiteX11" fmla="*/ 6216 w 881758"/>
              <a:gd name="connsiteY11" fmla="*/ 679490 h 1286194"/>
              <a:gd name="connsiteX0" fmla="*/ 6961 w 868563"/>
              <a:gd name="connsiteY0" fmla="*/ 538413 h 1286194"/>
              <a:gd name="connsiteX1" fmla="*/ 96872 w 868563"/>
              <a:gd name="connsiteY1" fmla="*/ 369894 h 1286194"/>
              <a:gd name="connsiteX2" fmla="*/ 81699 w 868563"/>
              <a:gd name="connsiteY2" fmla="*/ 165616 h 1286194"/>
              <a:gd name="connsiteX3" fmla="*/ 216382 w 868563"/>
              <a:gd name="connsiteY3" fmla="*/ 20360 h 1286194"/>
              <a:gd name="connsiteX4" fmla="*/ 567188 w 868563"/>
              <a:gd name="connsiteY4" fmla="*/ 9692 h 1286194"/>
              <a:gd name="connsiteX5" fmla="*/ 717366 w 868563"/>
              <a:gd name="connsiteY5" fmla="*/ 165383 h 1286194"/>
              <a:gd name="connsiteX6" fmla="*/ 860184 w 868563"/>
              <a:gd name="connsiteY6" fmla="*/ 958078 h 1286194"/>
              <a:gd name="connsiteX7" fmla="*/ 784134 w 868563"/>
              <a:gd name="connsiteY7" fmla="*/ 1242327 h 1286194"/>
              <a:gd name="connsiteX8" fmla="*/ 235560 w 868563"/>
              <a:gd name="connsiteY8" fmla="*/ 1263375 h 1286194"/>
              <a:gd name="connsiteX9" fmla="*/ 120656 w 868563"/>
              <a:gd name="connsiteY9" fmla="*/ 1026867 h 1286194"/>
              <a:gd name="connsiteX10" fmla="*/ 125663 w 868563"/>
              <a:gd name="connsiteY10" fmla="*/ 503910 h 1286194"/>
              <a:gd name="connsiteX11" fmla="*/ 6961 w 868563"/>
              <a:gd name="connsiteY11" fmla="*/ 538413 h 1286194"/>
              <a:gd name="connsiteX0" fmla="*/ 6961 w 867791"/>
              <a:gd name="connsiteY0" fmla="*/ 538413 h 1312892"/>
              <a:gd name="connsiteX1" fmla="*/ 96872 w 867791"/>
              <a:gd name="connsiteY1" fmla="*/ 369894 h 1312892"/>
              <a:gd name="connsiteX2" fmla="*/ 81699 w 867791"/>
              <a:gd name="connsiteY2" fmla="*/ 165616 h 1312892"/>
              <a:gd name="connsiteX3" fmla="*/ 216382 w 867791"/>
              <a:gd name="connsiteY3" fmla="*/ 20360 h 1312892"/>
              <a:gd name="connsiteX4" fmla="*/ 567188 w 867791"/>
              <a:gd name="connsiteY4" fmla="*/ 9692 h 1312892"/>
              <a:gd name="connsiteX5" fmla="*/ 717366 w 867791"/>
              <a:gd name="connsiteY5" fmla="*/ 165383 h 1312892"/>
              <a:gd name="connsiteX6" fmla="*/ 860184 w 867791"/>
              <a:gd name="connsiteY6" fmla="*/ 958078 h 1312892"/>
              <a:gd name="connsiteX7" fmla="*/ 784134 w 867791"/>
              <a:gd name="connsiteY7" fmla="*/ 1242327 h 1312892"/>
              <a:gd name="connsiteX8" fmla="*/ 256000 w 867791"/>
              <a:gd name="connsiteY8" fmla="*/ 1298372 h 1312892"/>
              <a:gd name="connsiteX9" fmla="*/ 120656 w 867791"/>
              <a:gd name="connsiteY9" fmla="*/ 1026867 h 1312892"/>
              <a:gd name="connsiteX10" fmla="*/ 125663 w 867791"/>
              <a:gd name="connsiteY10" fmla="*/ 503910 h 1312892"/>
              <a:gd name="connsiteX11" fmla="*/ 6961 w 867791"/>
              <a:gd name="connsiteY11" fmla="*/ 538413 h 1312892"/>
              <a:gd name="connsiteX0" fmla="*/ 6961 w 867791"/>
              <a:gd name="connsiteY0" fmla="*/ 538413 h 1313923"/>
              <a:gd name="connsiteX1" fmla="*/ 96872 w 867791"/>
              <a:gd name="connsiteY1" fmla="*/ 369894 h 1313923"/>
              <a:gd name="connsiteX2" fmla="*/ 81699 w 867791"/>
              <a:gd name="connsiteY2" fmla="*/ 165616 h 1313923"/>
              <a:gd name="connsiteX3" fmla="*/ 216382 w 867791"/>
              <a:gd name="connsiteY3" fmla="*/ 20360 h 1313923"/>
              <a:gd name="connsiteX4" fmla="*/ 567188 w 867791"/>
              <a:gd name="connsiteY4" fmla="*/ 9692 h 1313923"/>
              <a:gd name="connsiteX5" fmla="*/ 717366 w 867791"/>
              <a:gd name="connsiteY5" fmla="*/ 165383 h 1313923"/>
              <a:gd name="connsiteX6" fmla="*/ 860184 w 867791"/>
              <a:gd name="connsiteY6" fmla="*/ 958078 h 1313923"/>
              <a:gd name="connsiteX7" fmla="*/ 784134 w 867791"/>
              <a:gd name="connsiteY7" fmla="*/ 1242327 h 1313923"/>
              <a:gd name="connsiteX8" fmla="*/ 256000 w 867791"/>
              <a:gd name="connsiteY8" fmla="*/ 1298372 h 1313923"/>
              <a:gd name="connsiteX9" fmla="*/ 145617 w 867791"/>
              <a:gd name="connsiteY9" fmla="*/ 1012668 h 1313923"/>
              <a:gd name="connsiteX10" fmla="*/ 125663 w 867791"/>
              <a:gd name="connsiteY10" fmla="*/ 503910 h 1313923"/>
              <a:gd name="connsiteX11" fmla="*/ 6961 w 867791"/>
              <a:gd name="connsiteY11" fmla="*/ 538413 h 1313923"/>
              <a:gd name="connsiteX0" fmla="*/ 6961 w 867791"/>
              <a:gd name="connsiteY0" fmla="*/ 538413 h 1310173"/>
              <a:gd name="connsiteX1" fmla="*/ 96872 w 867791"/>
              <a:gd name="connsiteY1" fmla="*/ 369894 h 1310173"/>
              <a:gd name="connsiteX2" fmla="*/ 81699 w 867791"/>
              <a:gd name="connsiteY2" fmla="*/ 165616 h 1310173"/>
              <a:gd name="connsiteX3" fmla="*/ 216382 w 867791"/>
              <a:gd name="connsiteY3" fmla="*/ 20360 h 1310173"/>
              <a:gd name="connsiteX4" fmla="*/ 567188 w 867791"/>
              <a:gd name="connsiteY4" fmla="*/ 9692 h 1310173"/>
              <a:gd name="connsiteX5" fmla="*/ 717366 w 867791"/>
              <a:gd name="connsiteY5" fmla="*/ 165383 h 1310173"/>
              <a:gd name="connsiteX6" fmla="*/ 860184 w 867791"/>
              <a:gd name="connsiteY6" fmla="*/ 958078 h 1310173"/>
              <a:gd name="connsiteX7" fmla="*/ 784134 w 867791"/>
              <a:gd name="connsiteY7" fmla="*/ 1242327 h 1310173"/>
              <a:gd name="connsiteX8" fmla="*/ 256000 w 867791"/>
              <a:gd name="connsiteY8" fmla="*/ 1298372 h 1310173"/>
              <a:gd name="connsiteX9" fmla="*/ 155978 w 867791"/>
              <a:gd name="connsiteY9" fmla="*/ 1064454 h 1310173"/>
              <a:gd name="connsiteX10" fmla="*/ 125663 w 867791"/>
              <a:gd name="connsiteY10" fmla="*/ 503910 h 1310173"/>
              <a:gd name="connsiteX11" fmla="*/ 6961 w 867791"/>
              <a:gd name="connsiteY11" fmla="*/ 538413 h 1310173"/>
              <a:gd name="connsiteX0" fmla="*/ 6961 w 867791"/>
              <a:gd name="connsiteY0" fmla="*/ 538413 h 1309445"/>
              <a:gd name="connsiteX1" fmla="*/ 96872 w 867791"/>
              <a:gd name="connsiteY1" fmla="*/ 369894 h 1309445"/>
              <a:gd name="connsiteX2" fmla="*/ 81699 w 867791"/>
              <a:gd name="connsiteY2" fmla="*/ 165616 h 1309445"/>
              <a:gd name="connsiteX3" fmla="*/ 216382 w 867791"/>
              <a:gd name="connsiteY3" fmla="*/ 20360 h 1309445"/>
              <a:gd name="connsiteX4" fmla="*/ 567188 w 867791"/>
              <a:gd name="connsiteY4" fmla="*/ 9692 h 1309445"/>
              <a:gd name="connsiteX5" fmla="*/ 717366 w 867791"/>
              <a:gd name="connsiteY5" fmla="*/ 165383 h 1309445"/>
              <a:gd name="connsiteX6" fmla="*/ 860184 w 867791"/>
              <a:gd name="connsiteY6" fmla="*/ 958078 h 1309445"/>
              <a:gd name="connsiteX7" fmla="*/ 784134 w 867791"/>
              <a:gd name="connsiteY7" fmla="*/ 1242327 h 1309445"/>
              <a:gd name="connsiteX8" fmla="*/ 256000 w 867791"/>
              <a:gd name="connsiteY8" fmla="*/ 1298372 h 1309445"/>
              <a:gd name="connsiteX9" fmla="*/ 149196 w 867791"/>
              <a:gd name="connsiteY9" fmla="*/ 1074561 h 1309445"/>
              <a:gd name="connsiteX10" fmla="*/ 125663 w 867791"/>
              <a:gd name="connsiteY10" fmla="*/ 503910 h 1309445"/>
              <a:gd name="connsiteX11" fmla="*/ 6961 w 867791"/>
              <a:gd name="connsiteY11" fmla="*/ 538413 h 1309445"/>
              <a:gd name="connsiteX0" fmla="*/ 6961 w 867791"/>
              <a:gd name="connsiteY0" fmla="*/ 538413 h 1309445"/>
              <a:gd name="connsiteX1" fmla="*/ 96872 w 867791"/>
              <a:gd name="connsiteY1" fmla="*/ 369894 h 1309445"/>
              <a:gd name="connsiteX2" fmla="*/ 81699 w 867791"/>
              <a:gd name="connsiteY2" fmla="*/ 165616 h 1309445"/>
              <a:gd name="connsiteX3" fmla="*/ 216382 w 867791"/>
              <a:gd name="connsiteY3" fmla="*/ 20360 h 1309445"/>
              <a:gd name="connsiteX4" fmla="*/ 567188 w 867791"/>
              <a:gd name="connsiteY4" fmla="*/ 9692 h 1309445"/>
              <a:gd name="connsiteX5" fmla="*/ 717366 w 867791"/>
              <a:gd name="connsiteY5" fmla="*/ 165383 h 1309445"/>
              <a:gd name="connsiteX6" fmla="*/ 860184 w 867791"/>
              <a:gd name="connsiteY6" fmla="*/ 958078 h 1309445"/>
              <a:gd name="connsiteX7" fmla="*/ 784134 w 867791"/>
              <a:gd name="connsiteY7" fmla="*/ 1242327 h 1309445"/>
              <a:gd name="connsiteX8" fmla="*/ 256000 w 867791"/>
              <a:gd name="connsiteY8" fmla="*/ 1298372 h 1309445"/>
              <a:gd name="connsiteX9" fmla="*/ 149196 w 867791"/>
              <a:gd name="connsiteY9" fmla="*/ 1074561 h 1309445"/>
              <a:gd name="connsiteX10" fmla="*/ 125663 w 867791"/>
              <a:gd name="connsiteY10" fmla="*/ 503910 h 1309445"/>
              <a:gd name="connsiteX11" fmla="*/ 6961 w 867791"/>
              <a:gd name="connsiteY11" fmla="*/ 538413 h 1309445"/>
              <a:gd name="connsiteX0" fmla="*/ 6961 w 867791"/>
              <a:gd name="connsiteY0" fmla="*/ 538413 h 1309445"/>
              <a:gd name="connsiteX1" fmla="*/ 96872 w 867791"/>
              <a:gd name="connsiteY1" fmla="*/ 369894 h 1309445"/>
              <a:gd name="connsiteX2" fmla="*/ 81699 w 867791"/>
              <a:gd name="connsiteY2" fmla="*/ 165616 h 1309445"/>
              <a:gd name="connsiteX3" fmla="*/ 216382 w 867791"/>
              <a:gd name="connsiteY3" fmla="*/ 20360 h 1309445"/>
              <a:gd name="connsiteX4" fmla="*/ 567188 w 867791"/>
              <a:gd name="connsiteY4" fmla="*/ 9692 h 1309445"/>
              <a:gd name="connsiteX5" fmla="*/ 717366 w 867791"/>
              <a:gd name="connsiteY5" fmla="*/ 165383 h 1309445"/>
              <a:gd name="connsiteX6" fmla="*/ 860184 w 867791"/>
              <a:gd name="connsiteY6" fmla="*/ 958078 h 1309445"/>
              <a:gd name="connsiteX7" fmla="*/ 784134 w 867791"/>
              <a:gd name="connsiteY7" fmla="*/ 1242327 h 1309445"/>
              <a:gd name="connsiteX8" fmla="*/ 256000 w 867791"/>
              <a:gd name="connsiteY8" fmla="*/ 1298372 h 1309445"/>
              <a:gd name="connsiteX9" fmla="*/ 149196 w 867791"/>
              <a:gd name="connsiteY9" fmla="*/ 1074561 h 1309445"/>
              <a:gd name="connsiteX10" fmla="*/ 125663 w 867791"/>
              <a:gd name="connsiteY10" fmla="*/ 503910 h 1309445"/>
              <a:gd name="connsiteX11" fmla="*/ 6961 w 867791"/>
              <a:gd name="connsiteY11" fmla="*/ 538413 h 1309445"/>
              <a:gd name="connsiteX0" fmla="*/ 6961 w 867791"/>
              <a:gd name="connsiteY0" fmla="*/ 538413 h 1306197"/>
              <a:gd name="connsiteX1" fmla="*/ 96872 w 867791"/>
              <a:gd name="connsiteY1" fmla="*/ 369894 h 1306197"/>
              <a:gd name="connsiteX2" fmla="*/ 81699 w 867791"/>
              <a:gd name="connsiteY2" fmla="*/ 165616 h 1306197"/>
              <a:gd name="connsiteX3" fmla="*/ 216382 w 867791"/>
              <a:gd name="connsiteY3" fmla="*/ 20360 h 1306197"/>
              <a:gd name="connsiteX4" fmla="*/ 567188 w 867791"/>
              <a:gd name="connsiteY4" fmla="*/ 9692 h 1306197"/>
              <a:gd name="connsiteX5" fmla="*/ 717366 w 867791"/>
              <a:gd name="connsiteY5" fmla="*/ 165383 h 1306197"/>
              <a:gd name="connsiteX6" fmla="*/ 860184 w 867791"/>
              <a:gd name="connsiteY6" fmla="*/ 958078 h 1306197"/>
              <a:gd name="connsiteX7" fmla="*/ 784134 w 867791"/>
              <a:gd name="connsiteY7" fmla="*/ 1242327 h 1306197"/>
              <a:gd name="connsiteX8" fmla="*/ 256000 w 867791"/>
              <a:gd name="connsiteY8" fmla="*/ 1298372 h 1306197"/>
              <a:gd name="connsiteX9" fmla="*/ 155507 w 867791"/>
              <a:gd name="connsiteY9" fmla="*/ 1120000 h 1306197"/>
              <a:gd name="connsiteX10" fmla="*/ 125663 w 867791"/>
              <a:gd name="connsiteY10" fmla="*/ 503910 h 1306197"/>
              <a:gd name="connsiteX11" fmla="*/ 6961 w 867791"/>
              <a:gd name="connsiteY11" fmla="*/ 538413 h 1306197"/>
              <a:gd name="connsiteX0" fmla="*/ 6961 w 867791"/>
              <a:gd name="connsiteY0" fmla="*/ 541531 h 1309315"/>
              <a:gd name="connsiteX1" fmla="*/ 96872 w 867791"/>
              <a:gd name="connsiteY1" fmla="*/ 373012 h 1309315"/>
              <a:gd name="connsiteX2" fmla="*/ 80003 w 867791"/>
              <a:gd name="connsiteY2" fmla="*/ 139416 h 1309315"/>
              <a:gd name="connsiteX3" fmla="*/ 216382 w 867791"/>
              <a:gd name="connsiteY3" fmla="*/ 23478 h 1309315"/>
              <a:gd name="connsiteX4" fmla="*/ 567188 w 867791"/>
              <a:gd name="connsiteY4" fmla="*/ 12810 h 1309315"/>
              <a:gd name="connsiteX5" fmla="*/ 717366 w 867791"/>
              <a:gd name="connsiteY5" fmla="*/ 168501 h 1309315"/>
              <a:gd name="connsiteX6" fmla="*/ 860184 w 867791"/>
              <a:gd name="connsiteY6" fmla="*/ 961196 h 1309315"/>
              <a:gd name="connsiteX7" fmla="*/ 784134 w 867791"/>
              <a:gd name="connsiteY7" fmla="*/ 1245445 h 1309315"/>
              <a:gd name="connsiteX8" fmla="*/ 256000 w 867791"/>
              <a:gd name="connsiteY8" fmla="*/ 1301490 h 1309315"/>
              <a:gd name="connsiteX9" fmla="*/ 155507 w 867791"/>
              <a:gd name="connsiteY9" fmla="*/ 1123118 h 1309315"/>
              <a:gd name="connsiteX10" fmla="*/ 125663 w 867791"/>
              <a:gd name="connsiteY10" fmla="*/ 507028 h 1309315"/>
              <a:gd name="connsiteX11" fmla="*/ 6961 w 867791"/>
              <a:gd name="connsiteY11" fmla="*/ 541531 h 1309315"/>
              <a:gd name="connsiteX0" fmla="*/ 6961 w 867791"/>
              <a:gd name="connsiteY0" fmla="*/ 541531 h 1309315"/>
              <a:gd name="connsiteX1" fmla="*/ 96872 w 867791"/>
              <a:gd name="connsiteY1" fmla="*/ 373012 h 1309315"/>
              <a:gd name="connsiteX2" fmla="*/ 80003 w 867791"/>
              <a:gd name="connsiteY2" fmla="*/ 139416 h 1309315"/>
              <a:gd name="connsiteX3" fmla="*/ 216382 w 867791"/>
              <a:gd name="connsiteY3" fmla="*/ 23478 h 1309315"/>
              <a:gd name="connsiteX4" fmla="*/ 567188 w 867791"/>
              <a:gd name="connsiteY4" fmla="*/ 12810 h 1309315"/>
              <a:gd name="connsiteX5" fmla="*/ 717366 w 867791"/>
              <a:gd name="connsiteY5" fmla="*/ 168501 h 1309315"/>
              <a:gd name="connsiteX6" fmla="*/ 860184 w 867791"/>
              <a:gd name="connsiteY6" fmla="*/ 961196 h 1309315"/>
              <a:gd name="connsiteX7" fmla="*/ 784134 w 867791"/>
              <a:gd name="connsiteY7" fmla="*/ 1245445 h 1309315"/>
              <a:gd name="connsiteX8" fmla="*/ 256000 w 867791"/>
              <a:gd name="connsiteY8" fmla="*/ 1301490 h 1309315"/>
              <a:gd name="connsiteX9" fmla="*/ 155507 w 867791"/>
              <a:gd name="connsiteY9" fmla="*/ 1123118 h 1309315"/>
              <a:gd name="connsiteX10" fmla="*/ 125663 w 867791"/>
              <a:gd name="connsiteY10" fmla="*/ 507028 h 1309315"/>
              <a:gd name="connsiteX11" fmla="*/ 6961 w 867791"/>
              <a:gd name="connsiteY11" fmla="*/ 541531 h 1309315"/>
              <a:gd name="connsiteX0" fmla="*/ 6961 w 867791"/>
              <a:gd name="connsiteY0" fmla="*/ 539700 h 1307484"/>
              <a:gd name="connsiteX1" fmla="*/ 96872 w 867791"/>
              <a:gd name="connsiteY1" fmla="*/ 371181 h 1307484"/>
              <a:gd name="connsiteX2" fmla="*/ 77366 w 867791"/>
              <a:gd name="connsiteY2" fmla="*/ 91980 h 1307484"/>
              <a:gd name="connsiteX3" fmla="*/ 216382 w 867791"/>
              <a:gd name="connsiteY3" fmla="*/ 21647 h 1307484"/>
              <a:gd name="connsiteX4" fmla="*/ 567188 w 867791"/>
              <a:gd name="connsiteY4" fmla="*/ 10979 h 1307484"/>
              <a:gd name="connsiteX5" fmla="*/ 717366 w 867791"/>
              <a:gd name="connsiteY5" fmla="*/ 166670 h 1307484"/>
              <a:gd name="connsiteX6" fmla="*/ 860184 w 867791"/>
              <a:gd name="connsiteY6" fmla="*/ 959365 h 1307484"/>
              <a:gd name="connsiteX7" fmla="*/ 784134 w 867791"/>
              <a:gd name="connsiteY7" fmla="*/ 1243614 h 1307484"/>
              <a:gd name="connsiteX8" fmla="*/ 256000 w 867791"/>
              <a:gd name="connsiteY8" fmla="*/ 1299659 h 1307484"/>
              <a:gd name="connsiteX9" fmla="*/ 155507 w 867791"/>
              <a:gd name="connsiteY9" fmla="*/ 1121287 h 1307484"/>
              <a:gd name="connsiteX10" fmla="*/ 125663 w 867791"/>
              <a:gd name="connsiteY10" fmla="*/ 505197 h 1307484"/>
              <a:gd name="connsiteX11" fmla="*/ 6961 w 867791"/>
              <a:gd name="connsiteY11" fmla="*/ 539700 h 1307484"/>
              <a:gd name="connsiteX0" fmla="*/ 6961 w 867791"/>
              <a:gd name="connsiteY0" fmla="*/ 550995 h 1318779"/>
              <a:gd name="connsiteX1" fmla="*/ 96872 w 867791"/>
              <a:gd name="connsiteY1" fmla="*/ 382476 h 1318779"/>
              <a:gd name="connsiteX2" fmla="*/ 77366 w 867791"/>
              <a:gd name="connsiteY2" fmla="*/ 103275 h 1318779"/>
              <a:gd name="connsiteX3" fmla="*/ 229757 w 867791"/>
              <a:gd name="connsiteY3" fmla="*/ 9471 h 1318779"/>
              <a:gd name="connsiteX4" fmla="*/ 567188 w 867791"/>
              <a:gd name="connsiteY4" fmla="*/ 22274 h 1318779"/>
              <a:gd name="connsiteX5" fmla="*/ 717366 w 867791"/>
              <a:gd name="connsiteY5" fmla="*/ 177965 h 1318779"/>
              <a:gd name="connsiteX6" fmla="*/ 860184 w 867791"/>
              <a:gd name="connsiteY6" fmla="*/ 970660 h 1318779"/>
              <a:gd name="connsiteX7" fmla="*/ 784134 w 867791"/>
              <a:gd name="connsiteY7" fmla="*/ 1254909 h 1318779"/>
              <a:gd name="connsiteX8" fmla="*/ 256000 w 867791"/>
              <a:gd name="connsiteY8" fmla="*/ 1310954 h 1318779"/>
              <a:gd name="connsiteX9" fmla="*/ 155507 w 867791"/>
              <a:gd name="connsiteY9" fmla="*/ 1132582 h 1318779"/>
              <a:gd name="connsiteX10" fmla="*/ 125663 w 867791"/>
              <a:gd name="connsiteY10" fmla="*/ 516492 h 1318779"/>
              <a:gd name="connsiteX11" fmla="*/ 6961 w 867791"/>
              <a:gd name="connsiteY11" fmla="*/ 550995 h 1318779"/>
              <a:gd name="connsiteX0" fmla="*/ 6961 w 867791"/>
              <a:gd name="connsiteY0" fmla="*/ 560584 h 1328368"/>
              <a:gd name="connsiteX1" fmla="*/ 96872 w 867791"/>
              <a:gd name="connsiteY1" fmla="*/ 392065 h 1328368"/>
              <a:gd name="connsiteX2" fmla="*/ 77366 w 867791"/>
              <a:gd name="connsiteY2" fmla="*/ 112864 h 1328368"/>
              <a:gd name="connsiteX3" fmla="*/ 229757 w 867791"/>
              <a:gd name="connsiteY3" fmla="*/ 19060 h 1328368"/>
              <a:gd name="connsiteX4" fmla="*/ 566246 w 867791"/>
              <a:gd name="connsiteY4" fmla="*/ 15575 h 1328368"/>
              <a:gd name="connsiteX5" fmla="*/ 717366 w 867791"/>
              <a:gd name="connsiteY5" fmla="*/ 187554 h 1328368"/>
              <a:gd name="connsiteX6" fmla="*/ 860184 w 867791"/>
              <a:gd name="connsiteY6" fmla="*/ 980249 h 1328368"/>
              <a:gd name="connsiteX7" fmla="*/ 784134 w 867791"/>
              <a:gd name="connsiteY7" fmla="*/ 1264498 h 1328368"/>
              <a:gd name="connsiteX8" fmla="*/ 256000 w 867791"/>
              <a:gd name="connsiteY8" fmla="*/ 1320543 h 1328368"/>
              <a:gd name="connsiteX9" fmla="*/ 155507 w 867791"/>
              <a:gd name="connsiteY9" fmla="*/ 1142171 h 1328368"/>
              <a:gd name="connsiteX10" fmla="*/ 125663 w 867791"/>
              <a:gd name="connsiteY10" fmla="*/ 526081 h 1328368"/>
              <a:gd name="connsiteX11" fmla="*/ 6961 w 867791"/>
              <a:gd name="connsiteY11" fmla="*/ 560584 h 1328368"/>
              <a:gd name="connsiteX0" fmla="*/ 6961 w 865870"/>
              <a:gd name="connsiteY0" fmla="*/ 560584 h 1328871"/>
              <a:gd name="connsiteX1" fmla="*/ 96872 w 865870"/>
              <a:gd name="connsiteY1" fmla="*/ 392065 h 1328871"/>
              <a:gd name="connsiteX2" fmla="*/ 77366 w 865870"/>
              <a:gd name="connsiteY2" fmla="*/ 112864 h 1328871"/>
              <a:gd name="connsiteX3" fmla="*/ 229757 w 865870"/>
              <a:gd name="connsiteY3" fmla="*/ 19060 h 1328871"/>
              <a:gd name="connsiteX4" fmla="*/ 566246 w 865870"/>
              <a:gd name="connsiteY4" fmla="*/ 15575 h 1328871"/>
              <a:gd name="connsiteX5" fmla="*/ 717366 w 865870"/>
              <a:gd name="connsiteY5" fmla="*/ 187554 h 1328871"/>
              <a:gd name="connsiteX6" fmla="*/ 860184 w 865870"/>
              <a:gd name="connsiteY6" fmla="*/ 980249 h 1328871"/>
              <a:gd name="connsiteX7" fmla="*/ 784134 w 865870"/>
              <a:gd name="connsiteY7" fmla="*/ 1264498 h 1328871"/>
              <a:gd name="connsiteX8" fmla="*/ 314963 w 865870"/>
              <a:gd name="connsiteY8" fmla="*/ 1321127 h 1328871"/>
              <a:gd name="connsiteX9" fmla="*/ 155507 w 865870"/>
              <a:gd name="connsiteY9" fmla="*/ 1142171 h 1328871"/>
              <a:gd name="connsiteX10" fmla="*/ 125663 w 865870"/>
              <a:gd name="connsiteY10" fmla="*/ 526081 h 1328871"/>
              <a:gd name="connsiteX11" fmla="*/ 6961 w 865870"/>
              <a:gd name="connsiteY11" fmla="*/ 560584 h 1328871"/>
              <a:gd name="connsiteX0" fmla="*/ 6961 w 865870"/>
              <a:gd name="connsiteY0" fmla="*/ 560584 h 1328712"/>
              <a:gd name="connsiteX1" fmla="*/ 96872 w 865870"/>
              <a:gd name="connsiteY1" fmla="*/ 392065 h 1328712"/>
              <a:gd name="connsiteX2" fmla="*/ 77366 w 865870"/>
              <a:gd name="connsiteY2" fmla="*/ 112864 h 1328712"/>
              <a:gd name="connsiteX3" fmla="*/ 229757 w 865870"/>
              <a:gd name="connsiteY3" fmla="*/ 19060 h 1328712"/>
              <a:gd name="connsiteX4" fmla="*/ 566246 w 865870"/>
              <a:gd name="connsiteY4" fmla="*/ 15575 h 1328712"/>
              <a:gd name="connsiteX5" fmla="*/ 717366 w 865870"/>
              <a:gd name="connsiteY5" fmla="*/ 187554 h 1328712"/>
              <a:gd name="connsiteX6" fmla="*/ 860184 w 865870"/>
              <a:gd name="connsiteY6" fmla="*/ 980249 h 1328712"/>
              <a:gd name="connsiteX7" fmla="*/ 784134 w 865870"/>
              <a:gd name="connsiteY7" fmla="*/ 1264498 h 1328712"/>
              <a:gd name="connsiteX8" fmla="*/ 314963 w 865870"/>
              <a:gd name="connsiteY8" fmla="*/ 1321127 h 1328712"/>
              <a:gd name="connsiteX9" fmla="*/ 177736 w 865870"/>
              <a:gd name="connsiteY9" fmla="*/ 1144426 h 1328712"/>
              <a:gd name="connsiteX10" fmla="*/ 125663 w 865870"/>
              <a:gd name="connsiteY10" fmla="*/ 526081 h 1328712"/>
              <a:gd name="connsiteX11" fmla="*/ 6961 w 865870"/>
              <a:gd name="connsiteY11" fmla="*/ 560584 h 1328712"/>
              <a:gd name="connsiteX0" fmla="*/ 6961 w 864913"/>
              <a:gd name="connsiteY0" fmla="*/ 560584 h 1327274"/>
              <a:gd name="connsiteX1" fmla="*/ 96872 w 864913"/>
              <a:gd name="connsiteY1" fmla="*/ 392065 h 1327274"/>
              <a:gd name="connsiteX2" fmla="*/ 77366 w 864913"/>
              <a:gd name="connsiteY2" fmla="*/ 112864 h 1327274"/>
              <a:gd name="connsiteX3" fmla="*/ 229757 w 864913"/>
              <a:gd name="connsiteY3" fmla="*/ 19060 h 1327274"/>
              <a:gd name="connsiteX4" fmla="*/ 566246 w 864913"/>
              <a:gd name="connsiteY4" fmla="*/ 15575 h 1327274"/>
              <a:gd name="connsiteX5" fmla="*/ 717366 w 864913"/>
              <a:gd name="connsiteY5" fmla="*/ 187554 h 1327274"/>
              <a:gd name="connsiteX6" fmla="*/ 860184 w 864913"/>
              <a:gd name="connsiteY6" fmla="*/ 980249 h 1327274"/>
              <a:gd name="connsiteX7" fmla="*/ 784134 w 864913"/>
              <a:gd name="connsiteY7" fmla="*/ 1264498 h 1327274"/>
              <a:gd name="connsiteX8" fmla="*/ 351698 w 864913"/>
              <a:gd name="connsiteY8" fmla="*/ 1319456 h 1327274"/>
              <a:gd name="connsiteX9" fmla="*/ 177736 w 864913"/>
              <a:gd name="connsiteY9" fmla="*/ 1144426 h 1327274"/>
              <a:gd name="connsiteX10" fmla="*/ 125663 w 864913"/>
              <a:gd name="connsiteY10" fmla="*/ 526081 h 1327274"/>
              <a:gd name="connsiteX11" fmla="*/ 6961 w 864913"/>
              <a:gd name="connsiteY11" fmla="*/ 560584 h 1327274"/>
              <a:gd name="connsiteX0" fmla="*/ 6961 w 878410"/>
              <a:gd name="connsiteY0" fmla="*/ 560584 h 1325203"/>
              <a:gd name="connsiteX1" fmla="*/ 96872 w 878410"/>
              <a:gd name="connsiteY1" fmla="*/ 392065 h 1325203"/>
              <a:gd name="connsiteX2" fmla="*/ 77366 w 878410"/>
              <a:gd name="connsiteY2" fmla="*/ 112864 h 1325203"/>
              <a:gd name="connsiteX3" fmla="*/ 229757 w 878410"/>
              <a:gd name="connsiteY3" fmla="*/ 19060 h 1325203"/>
              <a:gd name="connsiteX4" fmla="*/ 566246 w 878410"/>
              <a:gd name="connsiteY4" fmla="*/ 15575 h 1325203"/>
              <a:gd name="connsiteX5" fmla="*/ 717366 w 878410"/>
              <a:gd name="connsiteY5" fmla="*/ 187554 h 1325203"/>
              <a:gd name="connsiteX6" fmla="*/ 860184 w 878410"/>
              <a:gd name="connsiteY6" fmla="*/ 980249 h 1325203"/>
              <a:gd name="connsiteX7" fmla="*/ 819942 w 878410"/>
              <a:gd name="connsiteY7" fmla="*/ 1254587 h 1325203"/>
              <a:gd name="connsiteX8" fmla="*/ 351698 w 878410"/>
              <a:gd name="connsiteY8" fmla="*/ 1319456 h 1325203"/>
              <a:gd name="connsiteX9" fmla="*/ 177736 w 878410"/>
              <a:gd name="connsiteY9" fmla="*/ 1144426 h 1325203"/>
              <a:gd name="connsiteX10" fmla="*/ 125663 w 878410"/>
              <a:gd name="connsiteY10" fmla="*/ 526081 h 1325203"/>
              <a:gd name="connsiteX11" fmla="*/ 6961 w 878410"/>
              <a:gd name="connsiteY11" fmla="*/ 560584 h 1325203"/>
              <a:gd name="connsiteX0" fmla="*/ 6961 w 879480"/>
              <a:gd name="connsiteY0" fmla="*/ 560584 h 1324478"/>
              <a:gd name="connsiteX1" fmla="*/ 96872 w 879480"/>
              <a:gd name="connsiteY1" fmla="*/ 392065 h 1324478"/>
              <a:gd name="connsiteX2" fmla="*/ 77366 w 879480"/>
              <a:gd name="connsiteY2" fmla="*/ 112864 h 1324478"/>
              <a:gd name="connsiteX3" fmla="*/ 229757 w 879480"/>
              <a:gd name="connsiteY3" fmla="*/ 19060 h 1324478"/>
              <a:gd name="connsiteX4" fmla="*/ 566246 w 879480"/>
              <a:gd name="connsiteY4" fmla="*/ 15575 h 1324478"/>
              <a:gd name="connsiteX5" fmla="*/ 717366 w 879480"/>
              <a:gd name="connsiteY5" fmla="*/ 187554 h 1324478"/>
              <a:gd name="connsiteX6" fmla="*/ 861931 w 879480"/>
              <a:gd name="connsiteY6" fmla="*/ 1026005 h 1324478"/>
              <a:gd name="connsiteX7" fmla="*/ 819942 w 879480"/>
              <a:gd name="connsiteY7" fmla="*/ 1254587 h 1324478"/>
              <a:gd name="connsiteX8" fmla="*/ 351698 w 879480"/>
              <a:gd name="connsiteY8" fmla="*/ 1319456 h 1324478"/>
              <a:gd name="connsiteX9" fmla="*/ 177736 w 879480"/>
              <a:gd name="connsiteY9" fmla="*/ 1144426 h 1324478"/>
              <a:gd name="connsiteX10" fmla="*/ 125663 w 879480"/>
              <a:gd name="connsiteY10" fmla="*/ 526081 h 1324478"/>
              <a:gd name="connsiteX11" fmla="*/ 6961 w 879480"/>
              <a:gd name="connsiteY11" fmla="*/ 560584 h 1324478"/>
              <a:gd name="connsiteX0" fmla="*/ 6961 w 864502"/>
              <a:gd name="connsiteY0" fmla="*/ 560584 h 1326578"/>
              <a:gd name="connsiteX1" fmla="*/ 96872 w 864502"/>
              <a:gd name="connsiteY1" fmla="*/ 392065 h 1326578"/>
              <a:gd name="connsiteX2" fmla="*/ 77366 w 864502"/>
              <a:gd name="connsiteY2" fmla="*/ 112864 h 1326578"/>
              <a:gd name="connsiteX3" fmla="*/ 229757 w 864502"/>
              <a:gd name="connsiteY3" fmla="*/ 19060 h 1326578"/>
              <a:gd name="connsiteX4" fmla="*/ 566246 w 864502"/>
              <a:gd name="connsiteY4" fmla="*/ 15575 h 1326578"/>
              <a:gd name="connsiteX5" fmla="*/ 717366 w 864502"/>
              <a:gd name="connsiteY5" fmla="*/ 187554 h 1326578"/>
              <a:gd name="connsiteX6" fmla="*/ 861931 w 864502"/>
              <a:gd name="connsiteY6" fmla="*/ 1026005 h 1326578"/>
              <a:gd name="connsiteX7" fmla="*/ 773212 w 864502"/>
              <a:gd name="connsiteY7" fmla="*/ 1266151 h 1326578"/>
              <a:gd name="connsiteX8" fmla="*/ 351698 w 864502"/>
              <a:gd name="connsiteY8" fmla="*/ 1319456 h 1326578"/>
              <a:gd name="connsiteX9" fmla="*/ 177736 w 864502"/>
              <a:gd name="connsiteY9" fmla="*/ 1144426 h 1326578"/>
              <a:gd name="connsiteX10" fmla="*/ 125663 w 864502"/>
              <a:gd name="connsiteY10" fmla="*/ 526081 h 1326578"/>
              <a:gd name="connsiteX11" fmla="*/ 6961 w 864502"/>
              <a:gd name="connsiteY11" fmla="*/ 560584 h 1326578"/>
              <a:gd name="connsiteX0" fmla="*/ 6961 w 864110"/>
              <a:gd name="connsiteY0" fmla="*/ 560584 h 1331877"/>
              <a:gd name="connsiteX1" fmla="*/ 96872 w 864110"/>
              <a:gd name="connsiteY1" fmla="*/ 392065 h 1331877"/>
              <a:gd name="connsiteX2" fmla="*/ 77366 w 864110"/>
              <a:gd name="connsiteY2" fmla="*/ 112864 h 1331877"/>
              <a:gd name="connsiteX3" fmla="*/ 229757 w 864110"/>
              <a:gd name="connsiteY3" fmla="*/ 19060 h 1331877"/>
              <a:gd name="connsiteX4" fmla="*/ 566246 w 864110"/>
              <a:gd name="connsiteY4" fmla="*/ 15575 h 1331877"/>
              <a:gd name="connsiteX5" fmla="*/ 717366 w 864110"/>
              <a:gd name="connsiteY5" fmla="*/ 187554 h 1331877"/>
              <a:gd name="connsiteX6" fmla="*/ 861931 w 864110"/>
              <a:gd name="connsiteY6" fmla="*/ 1026005 h 1331877"/>
              <a:gd name="connsiteX7" fmla="*/ 773212 w 864110"/>
              <a:gd name="connsiteY7" fmla="*/ 1266151 h 1331877"/>
              <a:gd name="connsiteX8" fmla="*/ 386884 w 864110"/>
              <a:gd name="connsiteY8" fmla="*/ 1325422 h 1331877"/>
              <a:gd name="connsiteX9" fmla="*/ 177736 w 864110"/>
              <a:gd name="connsiteY9" fmla="*/ 1144426 h 1331877"/>
              <a:gd name="connsiteX10" fmla="*/ 125663 w 864110"/>
              <a:gd name="connsiteY10" fmla="*/ 526081 h 1331877"/>
              <a:gd name="connsiteX11" fmla="*/ 6961 w 864110"/>
              <a:gd name="connsiteY11" fmla="*/ 560584 h 1331877"/>
              <a:gd name="connsiteX0" fmla="*/ 6961 w 864110"/>
              <a:gd name="connsiteY0" fmla="*/ 560584 h 1332354"/>
              <a:gd name="connsiteX1" fmla="*/ 96872 w 864110"/>
              <a:gd name="connsiteY1" fmla="*/ 392065 h 1332354"/>
              <a:gd name="connsiteX2" fmla="*/ 77366 w 864110"/>
              <a:gd name="connsiteY2" fmla="*/ 112864 h 1332354"/>
              <a:gd name="connsiteX3" fmla="*/ 229757 w 864110"/>
              <a:gd name="connsiteY3" fmla="*/ 19060 h 1332354"/>
              <a:gd name="connsiteX4" fmla="*/ 566246 w 864110"/>
              <a:gd name="connsiteY4" fmla="*/ 15575 h 1332354"/>
              <a:gd name="connsiteX5" fmla="*/ 717366 w 864110"/>
              <a:gd name="connsiteY5" fmla="*/ 187554 h 1332354"/>
              <a:gd name="connsiteX6" fmla="*/ 861931 w 864110"/>
              <a:gd name="connsiteY6" fmla="*/ 1026005 h 1332354"/>
              <a:gd name="connsiteX7" fmla="*/ 773212 w 864110"/>
              <a:gd name="connsiteY7" fmla="*/ 1266151 h 1332354"/>
              <a:gd name="connsiteX8" fmla="*/ 386884 w 864110"/>
              <a:gd name="connsiteY8" fmla="*/ 1325422 h 1332354"/>
              <a:gd name="connsiteX9" fmla="*/ 197485 w 864110"/>
              <a:gd name="connsiteY9" fmla="*/ 1137282 h 1332354"/>
              <a:gd name="connsiteX10" fmla="*/ 125663 w 864110"/>
              <a:gd name="connsiteY10" fmla="*/ 526081 h 1332354"/>
              <a:gd name="connsiteX11" fmla="*/ 6961 w 864110"/>
              <a:gd name="connsiteY11" fmla="*/ 560584 h 1332354"/>
              <a:gd name="connsiteX0" fmla="*/ 6961 w 864110"/>
              <a:gd name="connsiteY0" fmla="*/ 560674 h 1332444"/>
              <a:gd name="connsiteX1" fmla="*/ 96872 w 864110"/>
              <a:gd name="connsiteY1" fmla="*/ 392155 h 1332444"/>
              <a:gd name="connsiteX2" fmla="*/ 79552 w 864110"/>
              <a:gd name="connsiteY2" fmla="*/ 114810 h 1332444"/>
              <a:gd name="connsiteX3" fmla="*/ 229757 w 864110"/>
              <a:gd name="connsiteY3" fmla="*/ 19150 h 1332444"/>
              <a:gd name="connsiteX4" fmla="*/ 566246 w 864110"/>
              <a:gd name="connsiteY4" fmla="*/ 15665 h 1332444"/>
              <a:gd name="connsiteX5" fmla="*/ 717366 w 864110"/>
              <a:gd name="connsiteY5" fmla="*/ 187644 h 1332444"/>
              <a:gd name="connsiteX6" fmla="*/ 861931 w 864110"/>
              <a:gd name="connsiteY6" fmla="*/ 1026095 h 1332444"/>
              <a:gd name="connsiteX7" fmla="*/ 773212 w 864110"/>
              <a:gd name="connsiteY7" fmla="*/ 1266241 h 1332444"/>
              <a:gd name="connsiteX8" fmla="*/ 386884 w 864110"/>
              <a:gd name="connsiteY8" fmla="*/ 1325512 h 1332444"/>
              <a:gd name="connsiteX9" fmla="*/ 197485 w 864110"/>
              <a:gd name="connsiteY9" fmla="*/ 1137372 h 1332444"/>
              <a:gd name="connsiteX10" fmla="*/ 125663 w 864110"/>
              <a:gd name="connsiteY10" fmla="*/ 526171 h 1332444"/>
              <a:gd name="connsiteX11" fmla="*/ 6961 w 864110"/>
              <a:gd name="connsiteY11" fmla="*/ 560674 h 1332444"/>
              <a:gd name="connsiteX0" fmla="*/ 8576 w 843625"/>
              <a:gd name="connsiteY0" fmla="*/ 550409 h 1332444"/>
              <a:gd name="connsiteX1" fmla="*/ 76387 w 843625"/>
              <a:gd name="connsiteY1" fmla="*/ 392155 h 1332444"/>
              <a:gd name="connsiteX2" fmla="*/ 59067 w 843625"/>
              <a:gd name="connsiteY2" fmla="*/ 114810 h 1332444"/>
              <a:gd name="connsiteX3" fmla="*/ 209272 w 843625"/>
              <a:gd name="connsiteY3" fmla="*/ 19150 h 1332444"/>
              <a:gd name="connsiteX4" fmla="*/ 545761 w 843625"/>
              <a:gd name="connsiteY4" fmla="*/ 15665 h 1332444"/>
              <a:gd name="connsiteX5" fmla="*/ 696881 w 843625"/>
              <a:gd name="connsiteY5" fmla="*/ 187644 h 1332444"/>
              <a:gd name="connsiteX6" fmla="*/ 841446 w 843625"/>
              <a:gd name="connsiteY6" fmla="*/ 1026095 h 1332444"/>
              <a:gd name="connsiteX7" fmla="*/ 752727 w 843625"/>
              <a:gd name="connsiteY7" fmla="*/ 1266241 h 1332444"/>
              <a:gd name="connsiteX8" fmla="*/ 366399 w 843625"/>
              <a:gd name="connsiteY8" fmla="*/ 1325512 h 1332444"/>
              <a:gd name="connsiteX9" fmla="*/ 177000 w 843625"/>
              <a:gd name="connsiteY9" fmla="*/ 1137372 h 1332444"/>
              <a:gd name="connsiteX10" fmla="*/ 105178 w 843625"/>
              <a:gd name="connsiteY10" fmla="*/ 526171 h 1332444"/>
              <a:gd name="connsiteX11" fmla="*/ 8576 w 843625"/>
              <a:gd name="connsiteY11" fmla="*/ 550409 h 1332444"/>
              <a:gd name="connsiteX0" fmla="*/ 8576 w 843625"/>
              <a:gd name="connsiteY0" fmla="*/ 550409 h 1332444"/>
              <a:gd name="connsiteX1" fmla="*/ 76387 w 843625"/>
              <a:gd name="connsiteY1" fmla="*/ 392155 h 1332444"/>
              <a:gd name="connsiteX2" fmla="*/ 59067 w 843625"/>
              <a:gd name="connsiteY2" fmla="*/ 114810 h 1332444"/>
              <a:gd name="connsiteX3" fmla="*/ 209272 w 843625"/>
              <a:gd name="connsiteY3" fmla="*/ 19150 h 1332444"/>
              <a:gd name="connsiteX4" fmla="*/ 545761 w 843625"/>
              <a:gd name="connsiteY4" fmla="*/ 15665 h 1332444"/>
              <a:gd name="connsiteX5" fmla="*/ 696881 w 843625"/>
              <a:gd name="connsiteY5" fmla="*/ 187644 h 1332444"/>
              <a:gd name="connsiteX6" fmla="*/ 841446 w 843625"/>
              <a:gd name="connsiteY6" fmla="*/ 1026095 h 1332444"/>
              <a:gd name="connsiteX7" fmla="*/ 752727 w 843625"/>
              <a:gd name="connsiteY7" fmla="*/ 1266241 h 1332444"/>
              <a:gd name="connsiteX8" fmla="*/ 366399 w 843625"/>
              <a:gd name="connsiteY8" fmla="*/ 1325512 h 1332444"/>
              <a:gd name="connsiteX9" fmla="*/ 177000 w 843625"/>
              <a:gd name="connsiteY9" fmla="*/ 1137372 h 1332444"/>
              <a:gd name="connsiteX10" fmla="*/ 105178 w 843625"/>
              <a:gd name="connsiteY10" fmla="*/ 526171 h 1332444"/>
              <a:gd name="connsiteX11" fmla="*/ 8576 w 843625"/>
              <a:gd name="connsiteY11" fmla="*/ 550409 h 1332444"/>
              <a:gd name="connsiteX0" fmla="*/ 8576 w 843625"/>
              <a:gd name="connsiteY0" fmla="*/ 550409 h 1332528"/>
              <a:gd name="connsiteX1" fmla="*/ 76387 w 843625"/>
              <a:gd name="connsiteY1" fmla="*/ 392155 h 1332528"/>
              <a:gd name="connsiteX2" fmla="*/ 59067 w 843625"/>
              <a:gd name="connsiteY2" fmla="*/ 114810 h 1332528"/>
              <a:gd name="connsiteX3" fmla="*/ 209272 w 843625"/>
              <a:gd name="connsiteY3" fmla="*/ 19150 h 1332528"/>
              <a:gd name="connsiteX4" fmla="*/ 545761 w 843625"/>
              <a:gd name="connsiteY4" fmla="*/ 15665 h 1332528"/>
              <a:gd name="connsiteX5" fmla="*/ 696881 w 843625"/>
              <a:gd name="connsiteY5" fmla="*/ 187644 h 1332528"/>
              <a:gd name="connsiteX6" fmla="*/ 841446 w 843625"/>
              <a:gd name="connsiteY6" fmla="*/ 1026095 h 1332528"/>
              <a:gd name="connsiteX7" fmla="*/ 752727 w 843625"/>
              <a:gd name="connsiteY7" fmla="*/ 1266241 h 1332528"/>
              <a:gd name="connsiteX8" fmla="*/ 366399 w 843625"/>
              <a:gd name="connsiteY8" fmla="*/ 1325512 h 1332528"/>
              <a:gd name="connsiteX9" fmla="*/ 184643 w 843625"/>
              <a:gd name="connsiteY9" fmla="*/ 1136120 h 1332528"/>
              <a:gd name="connsiteX10" fmla="*/ 105178 w 843625"/>
              <a:gd name="connsiteY10" fmla="*/ 526171 h 1332528"/>
              <a:gd name="connsiteX11" fmla="*/ 8576 w 843625"/>
              <a:gd name="connsiteY11" fmla="*/ 550409 h 1332528"/>
              <a:gd name="connsiteX0" fmla="*/ 8576 w 843404"/>
              <a:gd name="connsiteY0" fmla="*/ 550409 h 1327013"/>
              <a:gd name="connsiteX1" fmla="*/ 76387 w 843404"/>
              <a:gd name="connsiteY1" fmla="*/ 392155 h 1327013"/>
              <a:gd name="connsiteX2" fmla="*/ 59067 w 843404"/>
              <a:gd name="connsiteY2" fmla="*/ 114810 h 1327013"/>
              <a:gd name="connsiteX3" fmla="*/ 209272 w 843404"/>
              <a:gd name="connsiteY3" fmla="*/ 19150 h 1327013"/>
              <a:gd name="connsiteX4" fmla="*/ 545761 w 843404"/>
              <a:gd name="connsiteY4" fmla="*/ 15665 h 1327013"/>
              <a:gd name="connsiteX5" fmla="*/ 696881 w 843404"/>
              <a:gd name="connsiteY5" fmla="*/ 187644 h 1327013"/>
              <a:gd name="connsiteX6" fmla="*/ 841446 w 843404"/>
              <a:gd name="connsiteY6" fmla="*/ 1026095 h 1327013"/>
              <a:gd name="connsiteX7" fmla="*/ 752727 w 843404"/>
              <a:gd name="connsiteY7" fmla="*/ 1266241 h 1327013"/>
              <a:gd name="connsiteX8" fmla="*/ 390961 w 843404"/>
              <a:gd name="connsiteY8" fmla="*/ 1319274 h 1327013"/>
              <a:gd name="connsiteX9" fmla="*/ 184643 w 843404"/>
              <a:gd name="connsiteY9" fmla="*/ 1136120 h 1327013"/>
              <a:gd name="connsiteX10" fmla="*/ 105178 w 843404"/>
              <a:gd name="connsiteY10" fmla="*/ 526171 h 1327013"/>
              <a:gd name="connsiteX11" fmla="*/ 8576 w 843404"/>
              <a:gd name="connsiteY11" fmla="*/ 550409 h 1327013"/>
              <a:gd name="connsiteX0" fmla="*/ 8576 w 843404"/>
              <a:gd name="connsiteY0" fmla="*/ 567995 h 1344599"/>
              <a:gd name="connsiteX1" fmla="*/ 76387 w 843404"/>
              <a:gd name="connsiteY1" fmla="*/ 409741 h 1344599"/>
              <a:gd name="connsiteX2" fmla="*/ 59067 w 843404"/>
              <a:gd name="connsiteY2" fmla="*/ 132396 h 1344599"/>
              <a:gd name="connsiteX3" fmla="*/ 262200 w 843404"/>
              <a:gd name="connsiteY3" fmla="*/ 8133 h 1344599"/>
              <a:gd name="connsiteX4" fmla="*/ 545761 w 843404"/>
              <a:gd name="connsiteY4" fmla="*/ 33251 h 1344599"/>
              <a:gd name="connsiteX5" fmla="*/ 696881 w 843404"/>
              <a:gd name="connsiteY5" fmla="*/ 205230 h 1344599"/>
              <a:gd name="connsiteX6" fmla="*/ 841446 w 843404"/>
              <a:gd name="connsiteY6" fmla="*/ 1043681 h 1344599"/>
              <a:gd name="connsiteX7" fmla="*/ 752727 w 843404"/>
              <a:gd name="connsiteY7" fmla="*/ 1283827 h 1344599"/>
              <a:gd name="connsiteX8" fmla="*/ 390961 w 843404"/>
              <a:gd name="connsiteY8" fmla="*/ 1336860 h 1344599"/>
              <a:gd name="connsiteX9" fmla="*/ 184643 w 843404"/>
              <a:gd name="connsiteY9" fmla="*/ 1153706 h 1344599"/>
              <a:gd name="connsiteX10" fmla="*/ 105178 w 843404"/>
              <a:gd name="connsiteY10" fmla="*/ 543757 h 1344599"/>
              <a:gd name="connsiteX11" fmla="*/ 8576 w 843404"/>
              <a:gd name="connsiteY11" fmla="*/ 567995 h 1344599"/>
              <a:gd name="connsiteX0" fmla="*/ 8576 w 843404"/>
              <a:gd name="connsiteY0" fmla="*/ 567509 h 1344113"/>
              <a:gd name="connsiteX1" fmla="*/ 76387 w 843404"/>
              <a:gd name="connsiteY1" fmla="*/ 409255 h 1344113"/>
              <a:gd name="connsiteX2" fmla="*/ 99190 w 843404"/>
              <a:gd name="connsiteY2" fmla="*/ 125338 h 1344113"/>
              <a:gd name="connsiteX3" fmla="*/ 262200 w 843404"/>
              <a:gd name="connsiteY3" fmla="*/ 7647 h 1344113"/>
              <a:gd name="connsiteX4" fmla="*/ 545761 w 843404"/>
              <a:gd name="connsiteY4" fmla="*/ 32765 h 1344113"/>
              <a:gd name="connsiteX5" fmla="*/ 696881 w 843404"/>
              <a:gd name="connsiteY5" fmla="*/ 204744 h 1344113"/>
              <a:gd name="connsiteX6" fmla="*/ 841446 w 843404"/>
              <a:gd name="connsiteY6" fmla="*/ 1043195 h 1344113"/>
              <a:gd name="connsiteX7" fmla="*/ 752727 w 843404"/>
              <a:gd name="connsiteY7" fmla="*/ 1283341 h 1344113"/>
              <a:gd name="connsiteX8" fmla="*/ 390961 w 843404"/>
              <a:gd name="connsiteY8" fmla="*/ 1336374 h 1344113"/>
              <a:gd name="connsiteX9" fmla="*/ 184643 w 843404"/>
              <a:gd name="connsiteY9" fmla="*/ 1153220 h 1344113"/>
              <a:gd name="connsiteX10" fmla="*/ 105178 w 843404"/>
              <a:gd name="connsiteY10" fmla="*/ 543271 h 1344113"/>
              <a:gd name="connsiteX11" fmla="*/ 8576 w 843404"/>
              <a:gd name="connsiteY11" fmla="*/ 567509 h 1344113"/>
              <a:gd name="connsiteX0" fmla="*/ 8576 w 843404"/>
              <a:gd name="connsiteY0" fmla="*/ 566478 h 1343082"/>
              <a:gd name="connsiteX1" fmla="*/ 76387 w 843404"/>
              <a:gd name="connsiteY1" fmla="*/ 408224 h 1343082"/>
              <a:gd name="connsiteX2" fmla="*/ 99190 w 843404"/>
              <a:gd name="connsiteY2" fmla="*/ 124307 h 1343082"/>
              <a:gd name="connsiteX3" fmla="*/ 262200 w 843404"/>
              <a:gd name="connsiteY3" fmla="*/ 6616 h 1343082"/>
              <a:gd name="connsiteX4" fmla="*/ 579343 w 843404"/>
              <a:gd name="connsiteY4" fmla="*/ 35092 h 1343082"/>
              <a:gd name="connsiteX5" fmla="*/ 696881 w 843404"/>
              <a:gd name="connsiteY5" fmla="*/ 203713 h 1343082"/>
              <a:gd name="connsiteX6" fmla="*/ 841446 w 843404"/>
              <a:gd name="connsiteY6" fmla="*/ 1042164 h 1343082"/>
              <a:gd name="connsiteX7" fmla="*/ 752727 w 843404"/>
              <a:gd name="connsiteY7" fmla="*/ 1282310 h 1343082"/>
              <a:gd name="connsiteX8" fmla="*/ 390961 w 843404"/>
              <a:gd name="connsiteY8" fmla="*/ 1335343 h 1343082"/>
              <a:gd name="connsiteX9" fmla="*/ 184643 w 843404"/>
              <a:gd name="connsiteY9" fmla="*/ 1152189 h 1343082"/>
              <a:gd name="connsiteX10" fmla="*/ 105178 w 843404"/>
              <a:gd name="connsiteY10" fmla="*/ 542240 h 1343082"/>
              <a:gd name="connsiteX11" fmla="*/ 8576 w 843404"/>
              <a:gd name="connsiteY11" fmla="*/ 566478 h 1343082"/>
              <a:gd name="connsiteX0" fmla="*/ 8576 w 843404"/>
              <a:gd name="connsiteY0" fmla="*/ 580816 h 1357420"/>
              <a:gd name="connsiteX1" fmla="*/ 76387 w 843404"/>
              <a:gd name="connsiteY1" fmla="*/ 422562 h 1357420"/>
              <a:gd name="connsiteX2" fmla="*/ 99190 w 843404"/>
              <a:gd name="connsiteY2" fmla="*/ 138645 h 1357420"/>
              <a:gd name="connsiteX3" fmla="*/ 308863 w 843404"/>
              <a:gd name="connsiteY3" fmla="*/ 4451 h 1357420"/>
              <a:gd name="connsiteX4" fmla="*/ 579343 w 843404"/>
              <a:gd name="connsiteY4" fmla="*/ 49430 h 1357420"/>
              <a:gd name="connsiteX5" fmla="*/ 696881 w 843404"/>
              <a:gd name="connsiteY5" fmla="*/ 218051 h 1357420"/>
              <a:gd name="connsiteX6" fmla="*/ 841446 w 843404"/>
              <a:gd name="connsiteY6" fmla="*/ 1056502 h 1357420"/>
              <a:gd name="connsiteX7" fmla="*/ 752727 w 843404"/>
              <a:gd name="connsiteY7" fmla="*/ 1296648 h 1357420"/>
              <a:gd name="connsiteX8" fmla="*/ 390961 w 843404"/>
              <a:gd name="connsiteY8" fmla="*/ 1349681 h 1357420"/>
              <a:gd name="connsiteX9" fmla="*/ 184643 w 843404"/>
              <a:gd name="connsiteY9" fmla="*/ 1166527 h 1357420"/>
              <a:gd name="connsiteX10" fmla="*/ 105178 w 843404"/>
              <a:gd name="connsiteY10" fmla="*/ 556578 h 1357420"/>
              <a:gd name="connsiteX11" fmla="*/ 8576 w 843404"/>
              <a:gd name="connsiteY11" fmla="*/ 580816 h 1357420"/>
              <a:gd name="connsiteX0" fmla="*/ 8576 w 842535"/>
              <a:gd name="connsiteY0" fmla="*/ 580879 h 1357483"/>
              <a:gd name="connsiteX1" fmla="*/ 76387 w 842535"/>
              <a:gd name="connsiteY1" fmla="*/ 422625 h 1357483"/>
              <a:gd name="connsiteX2" fmla="*/ 99190 w 842535"/>
              <a:gd name="connsiteY2" fmla="*/ 138708 h 1357483"/>
              <a:gd name="connsiteX3" fmla="*/ 308863 w 842535"/>
              <a:gd name="connsiteY3" fmla="*/ 4514 h 1357483"/>
              <a:gd name="connsiteX4" fmla="*/ 579343 w 842535"/>
              <a:gd name="connsiteY4" fmla="*/ 49493 h 1357483"/>
              <a:gd name="connsiteX5" fmla="*/ 714903 w 842535"/>
              <a:gd name="connsiteY5" fmla="*/ 221806 h 1357483"/>
              <a:gd name="connsiteX6" fmla="*/ 841446 w 842535"/>
              <a:gd name="connsiteY6" fmla="*/ 1056565 h 1357483"/>
              <a:gd name="connsiteX7" fmla="*/ 752727 w 842535"/>
              <a:gd name="connsiteY7" fmla="*/ 1296711 h 1357483"/>
              <a:gd name="connsiteX8" fmla="*/ 390961 w 842535"/>
              <a:gd name="connsiteY8" fmla="*/ 1349744 h 1357483"/>
              <a:gd name="connsiteX9" fmla="*/ 184643 w 842535"/>
              <a:gd name="connsiteY9" fmla="*/ 1166590 h 1357483"/>
              <a:gd name="connsiteX10" fmla="*/ 105178 w 842535"/>
              <a:gd name="connsiteY10" fmla="*/ 556641 h 1357483"/>
              <a:gd name="connsiteX11" fmla="*/ 8576 w 842535"/>
              <a:gd name="connsiteY11" fmla="*/ 580879 h 1357483"/>
              <a:gd name="connsiteX0" fmla="*/ 8576 w 842535"/>
              <a:gd name="connsiteY0" fmla="*/ 577971 h 1354575"/>
              <a:gd name="connsiteX1" fmla="*/ 76387 w 842535"/>
              <a:gd name="connsiteY1" fmla="*/ 419717 h 1354575"/>
              <a:gd name="connsiteX2" fmla="*/ 99190 w 842535"/>
              <a:gd name="connsiteY2" fmla="*/ 135800 h 1354575"/>
              <a:gd name="connsiteX3" fmla="*/ 308863 w 842535"/>
              <a:gd name="connsiteY3" fmla="*/ 1606 h 1354575"/>
              <a:gd name="connsiteX4" fmla="*/ 714903 w 842535"/>
              <a:gd name="connsiteY4" fmla="*/ 218898 h 1354575"/>
              <a:gd name="connsiteX5" fmla="*/ 841446 w 842535"/>
              <a:gd name="connsiteY5" fmla="*/ 1053657 h 1354575"/>
              <a:gd name="connsiteX6" fmla="*/ 752727 w 842535"/>
              <a:gd name="connsiteY6" fmla="*/ 1293803 h 1354575"/>
              <a:gd name="connsiteX7" fmla="*/ 390961 w 842535"/>
              <a:gd name="connsiteY7" fmla="*/ 1346836 h 1354575"/>
              <a:gd name="connsiteX8" fmla="*/ 184643 w 842535"/>
              <a:gd name="connsiteY8" fmla="*/ 1163682 h 1354575"/>
              <a:gd name="connsiteX9" fmla="*/ 105178 w 842535"/>
              <a:gd name="connsiteY9" fmla="*/ 553733 h 1354575"/>
              <a:gd name="connsiteX10" fmla="*/ 8576 w 842535"/>
              <a:gd name="connsiteY10" fmla="*/ 577971 h 1354575"/>
              <a:gd name="connsiteX0" fmla="*/ 8576 w 841897"/>
              <a:gd name="connsiteY0" fmla="*/ 576547 h 1353151"/>
              <a:gd name="connsiteX1" fmla="*/ 76387 w 841897"/>
              <a:gd name="connsiteY1" fmla="*/ 418293 h 1353151"/>
              <a:gd name="connsiteX2" fmla="*/ 99190 w 841897"/>
              <a:gd name="connsiteY2" fmla="*/ 134376 h 1353151"/>
              <a:gd name="connsiteX3" fmla="*/ 308863 w 841897"/>
              <a:gd name="connsiteY3" fmla="*/ 182 h 1353151"/>
              <a:gd name="connsiteX4" fmla="*/ 730941 w 841897"/>
              <a:gd name="connsiteY4" fmla="*/ 159475 h 1353151"/>
              <a:gd name="connsiteX5" fmla="*/ 841446 w 841897"/>
              <a:gd name="connsiteY5" fmla="*/ 1052233 h 1353151"/>
              <a:gd name="connsiteX6" fmla="*/ 752727 w 841897"/>
              <a:gd name="connsiteY6" fmla="*/ 1292379 h 1353151"/>
              <a:gd name="connsiteX7" fmla="*/ 390961 w 841897"/>
              <a:gd name="connsiteY7" fmla="*/ 1345412 h 1353151"/>
              <a:gd name="connsiteX8" fmla="*/ 184643 w 841897"/>
              <a:gd name="connsiteY8" fmla="*/ 1162258 h 1353151"/>
              <a:gd name="connsiteX9" fmla="*/ 105178 w 841897"/>
              <a:gd name="connsiteY9" fmla="*/ 552309 h 1353151"/>
              <a:gd name="connsiteX10" fmla="*/ 8576 w 841897"/>
              <a:gd name="connsiteY10" fmla="*/ 576547 h 1353151"/>
              <a:gd name="connsiteX0" fmla="*/ 8576 w 852902"/>
              <a:gd name="connsiteY0" fmla="*/ 576547 h 1354413"/>
              <a:gd name="connsiteX1" fmla="*/ 76387 w 852902"/>
              <a:gd name="connsiteY1" fmla="*/ 418293 h 1354413"/>
              <a:gd name="connsiteX2" fmla="*/ 99190 w 852902"/>
              <a:gd name="connsiteY2" fmla="*/ 134376 h 1354413"/>
              <a:gd name="connsiteX3" fmla="*/ 308863 w 852902"/>
              <a:gd name="connsiteY3" fmla="*/ 182 h 1354413"/>
              <a:gd name="connsiteX4" fmla="*/ 730941 w 852902"/>
              <a:gd name="connsiteY4" fmla="*/ 159475 h 1354413"/>
              <a:gd name="connsiteX5" fmla="*/ 852579 w 852902"/>
              <a:gd name="connsiteY5" fmla="*/ 1001682 h 1354413"/>
              <a:gd name="connsiteX6" fmla="*/ 752727 w 852902"/>
              <a:gd name="connsiteY6" fmla="*/ 1292379 h 1354413"/>
              <a:gd name="connsiteX7" fmla="*/ 390961 w 852902"/>
              <a:gd name="connsiteY7" fmla="*/ 1345412 h 1354413"/>
              <a:gd name="connsiteX8" fmla="*/ 184643 w 852902"/>
              <a:gd name="connsiteY8" fmla="*/ 1162258 h 1354413"/>
              <a:gd name="connsiteX9" fmla="*/ 105178 w 852902"/>
              <a:gd name="connsiteY9" fmla="*/ 552309 h 1354413"/>
              <a:gd name="connsiteX10" fmla="*/ 8576 w 852902"/>
              <a:gd name="connsiteY10" fmla="*/ 576547 h 1354413"/>
              <a:gd name="connsiteX0" fmla="*/ 9753 w 842440"/>
              <a:gd name="connsiteY0" fmla="*/ 568913 h 1354413"/>
              <a:gd name="connsiteX1" fmla="*/ 65925 w 842440"/>
              <a:gd name="connsiteY1" fmla="*/ 418293 h 1354413"/>
              <a:gd name="connsiteX2" fmla="*/ 88728 w 842440"/>
              <a:gd name="connsiteY2" fmla="*/ 134376 h 1354413"/>
              <a:gd name="connsiteX3" fmla="*/ 298401 w 842440"/>
              <a:gd name="connsiteY3" fmla="*/ 182 h 1354413"/>
              <a:gd name="connsiteX4" fmla="*/ 720479 w 842440"/>
              <a:gd name="connsiteY4" fmla="*/ 159475 h 1354413"/>
              <a:gd name="connsiteX5" fmla="*/ 842117 w 842440"/>
              <a:gd name="connsiteY5" fmla="*/ 1001682 h 1354413"/>
              <a:gd name="connsiteX6" fmla="*/ 742265 w 842440"/>
              <a:gd name="connsiteY6" fmla="*/ 1292379 h 1354413"/>
              <a:gd name="connsiteX7" fmla="*/ 380499 w 842440"/>
              <a:gd name="connsiteY7" fmla="*/ 1345412 h 1354413"/>
              <a:gd name="connsiteX8" fmla="*/ 174181 w 842440"/>
              <a:gd name="connsiteY8" fmla="*/ 1162258 h 1354413"/>
              <a:gd name="connsiteX9" fmla="*/ 94716 w 842440"/>
              <a:gd name="connsiteY9" fmla="*/ 552309 h 1354413"/>
              <a:gd name="connsiteX10" fmla="*/ 9753 w 842440"/>
              <a:gd name="connsiteY10" fmla="*/ 568913 h 1354413"/>
              <a:gd name="connsiteX0" fmla="*/ 9475 w 842162"/>
              <a:gd name="connsiteY0" fmla="*/ 568921 h 1354421"/>
              <a:gd name="connsiteX1" fmla="*/ 68141 w 842162"/>
              <a:gd name="connsiteY1" fmla="*/ 437939 h 1354421"/>
              <a:gd name="connsiteX2" fmla="*/ 88450 w 842162"/>
              <a:gd name="connsiteY2" fmla="*/ 134384 h 1354421"/>
              <a:gd name="connsiteX3" fmla="*/ 298123 w 842162"/>
              <a:gd name="connsiteY3" fmla="*/ 190 h 1354421"/>
              <a:gd name="connsiteX4" fmla="*/ 720201 w 842162"/>
              <a:gd name="connsiteY4" fmla="*/ 159483 h 1354421"/>
              <a:gd name="connsiteX5" fmla="*/ 841839 w 842162"/>
              <a:gd name="connsiteY5" fmla="*/ 1001690 h 1354421"/>
              <a:gd name="connsiteX6" fmla="*/ 741987 w 842162"/>
              <a:gd name="connsiteY6" fmla="*/ 1292387 h 1354421"/>
              <a:gd name="connsiteX7" fmla="*/ 380221 w 842162"/>
              <a:gd name="connsiteY7" fmla="*/ 1345420 h 1354421"/>
              <a:gd name="connsiteX8" fmla="*/ 173903 w 842162"/>
              <a:gd name="connsiteY8" fmla="*/ 1162266 h 1354421"/>
              <a:gd name="connsiteX9" fmla="*/ 94438 w 842162"/>
              <a:gd name="connsiteY9" fmla="*/ 552317 h 1354421"/>
              <a:gd name="connsiteX10" fmla="*/ 9475 w 842162"/>
              <a:gd name="connsiteY10" fmla="*/ 568921 h 1354421"/>
              <a:gd name="connsiteX0" fmla="*/ 9475 w 842162"/>
              <a:gd name="connsiteY0" fmla="*/ 568732 h 1354232"/>
              <a:gd name="connsiteX1" fmla="*/ 68141 w 842162"/>
              <a:gd name="connsiteY1" fmla="*/ 437750 h 1354232"/>
              <a:gd name="connsiteX2" fmla="*/ 86360 w 842162"/>
              <a:gd name="connsiteY2" fmla="*/ 157448 h 1354232"/>
              <a:gd name="connsiteX3" fmla="*/ 298123 w 842162"/>
              <a:gd name="connsiteY3" fmla="*/ 1 h 1354232"/>
              <a:gd name="connsiteX4" fmla="*/ 720201 w 842162"/>
              <a:gd name="connsiteY4" fmla="*/ 159294 h 1354232"/>
              <a:gd name="connsiteX5" fmla="*/ 841839 w 842162"/>
              <a:gd name="connsiteY5" fmla="*/ 1001501 h 1354232"/>
              <a:gd name="connsiteX6" fmla="*/ 741987 w 842162"/>
              <a:gd name="connsiteY6" fmla="*/ 1292198 h 1354232"/>
              <a:gd name="connsiteX7" fmla="*/ 380221 w 842162"/>
              <a:gd name="connsiteY7" fmla="*/ 1345231 h 1354232"/>
              <a:gd name="connsiteX8" fmla="*/ 173903 w 842162"/>
              <a:gd name="connsiteY8" fmla="*/ 1162077 h 1354232"/>
              <a:gd name="connsiteX9" fmla="*/ 94438 w 842162"/>
              <a:gd name="connsiteY9" fmla="*/ 552128 h 1354232"/>
              <a:gd name="connsiteX10" fmla="*/ 9475 w 842162"/>
              <a:gd name="connsiteY10" fmla="*/ 568732 h 1354232"/>
              <a:gd name="connsiteX0" fmla="*/ 9475 w 842162"/>
              <a:gd name="connsiteY0" fmla="*/ 553089 h 1338589"/>
              <a:gd name="connsiteX1" fmla="*/ 68141 w 842162"/>
              <a:gd name="connsiteY1" fmla="*/ 422107 h 1338589"/>
              <a:gd name="connsiteX2" fmla="*/ 86360 w 842162"/>
              <a:gd name="connsiteY2" fmla="*/ 141805 h 1338589"/>
              <a:gd name="connsiteX3" fmla="*/ 302731 w 842162"/>
              <a:gd name="connsiteY3" fmla="*/ 786 h 1338589"/>
              <a:gd name="connsiteX4" fmla="*/ 720201 w 842162"/>
              <a:gd name="connsiteY4" fmla="*/ 143651 h 1338589"/>
              <a:gd name="connsiteX5" fmla="*/ 841839 w 842162"/>
              <a:gd name="connsiteY5" fmla="*/ 985858 h 1338589"/>
              <a:gd name="connsiteX6" fmla="*/ 741987 w 842162"/>
              <a:gd name="connsiteY6" fmla="*/ 1276555 h 1338589"/>
              <a:gd name="connsiteX7" fmla="*/ 380221 w 842162"/>
              <a:gd name="connsiteY7" fmla="*/ 1329588 h 1338589"/>
              <a:gd name="connsiteX8" fmla="*/ 173903 w 842162"/>
              <a:gd name="connsiteY8" fmla="*/ 1146434 h 1338589"/>
              <a:gd name="connsiteX9" fmla="*/ 94438 w 842162"/>
              <a:gd name="connsiteY9" fmla="*/ 536485 h 1338589"/>
              <a:gd name="connsiteX10" fmla="*/ 9475 w 842162"/>
              <a:gd name="connsiteY10" fmla="*/ 553089 h 1338589"/>
              <a:gd name="connsiteX0" fmla="*/ 9475 w 842162"/>
              <a:gd name="connsiteY0" fmla="*/ 556656 h 1342156"/>
              <a:gd name="connsiteX1" fmla="*/ 68141 w 842162"/>
              <a:gd name="connsiteY1" fmla="*/ 425674 h 1342156"/>
              <a:gd name="connsiteX2" fmla="*/ 86360 w 842162"/>
              <a:gd name="connsiteY2" fmla="*/ 145372 h 1342156"/>
              <a:gd name="connsiteX3" fmla="*/ 302731 w 842162"/>
              <a:gd name="connsiteY3" fmla="*/ 4353 h 1342156"/>
              <a:gd name="connsiteX4" fmla="*/ 720201 w 842162"/>
              <a:gd name="connsiteY4" fmla="*/ 147218 h 1342156"/>
              <a:gd name="connsiteX5" fmla="*/ 841839 w 842162"/>
              <a:gd name="connsiteY5" fmla="*/ 989425 h 1342156"/>
              <a:gd name="connsiteX6" fmla="*/ 741987 w 842162"/>
              <a:gd name="connsiteY6" fmla="*/ 1280122 h 1342156"/>
              <a:gd name="connsiteX7" fmla="*/ 380221 w 842162"/>
              <a:gd name="connsiteY7" fmla="*/ 1333155 h 1342156"/>
              <a:gd name="connsiteX8" fmla="*/ 173903 w 842162"/>
              <a:gd name="connsiteY8" fmla="*/ 1150001 h 1342156"/>
              <a:gd name="connsiteX9" fmla="*/ 94438 w 842162"/>
              <a:gd name="connsiteY9" fmla="*/ 540052 h 1342156"/>
              <a:gd name="connsiteX10" fmla="*/ 9475 w 842162"/>
              <a:gd name="connsiteY10" fmla="*/ 556656 h 1342156"/>
              <a:gd name="connsiteX0" fmla="*/ 9475 w 842162"/>
              <a:gd name="connsiteY0" fmla="*/ 553349 h 1338849"/>
              <a:gd name="connsiteX1" fmla="*/ 68141 w 842162"/>
              <a:gd name="connsiteY1" fmla="*/ 422367 h 1338849"/>
              <a:gd name="connsiteX2" fmla="*/ 96954 w 842162"/>
              <a:gd name="connsiteY2" fmla="*/ 146058 h 1338849"/>
              <a:gd name="connsiteX3" fmla="*/ 302731 w 842162"/>
              <a:gd name="connsiteY3" fmla="*/ 1046 h 1338849"/>
              <a:gd name="connsiteX4" fmla="*/ 720201 w 842162"/>
              <a:gd name="connsiteY4" fmla="*/ 143911 h 1338849"/>
              <a:gd name="connsiteX5" fmla="*/ 841839 w 842162"/>
              <a:gd name="connsiteY5" fmla="*/ 986118 h 1338849"/>
              <a:gd name="connsiteX6" fmla="*/ 741987 w 842162"/>
              <a:gd name="connsiteY6" fmla="*/ 1276815 h 1338849"/>
              <a:gd name="connsiteX7" fmla="*/ 380221 w 842162"/>
              <a:gd name="connsiteY7" fmla="*/ 1329848 h 1338849"/>
              <a:gd name="connsiteX8" fmla="*/ 173903 w 842162"/>
              <a:gd name="connsiteY8" fmla="*/ 1146694 h 1338849"/>
              <a:gd name="connsiteX9" fmla="*/ 94438 w 842162"/>
              <a:gd name="connsiteY9" fmla="*/ 536745 h 1338849"/>
              <a:gd name="connsiteX10" fmla="*/ 9475 w 842162"/>
              <a:gd name="connsiteY10" fmla="*/ 553349 h 1338849"/>
              <a:gd name="connsiteX0" fmla="*/ 9475 w 842162"/>
              <a:gd name="connsiteY0" fmla="*/ 553349 h 1338908"/>
              <a:gd name="connsiteX1" fmla="*/ 68141 w 842162"/>
              <a:gd name="connsiteY1" fmla="*/ 422367 h 1338908"/>
              <a:gd name="connsiteX2" fmla="*/ 96954 w 842162"/>
              <a:gd name="connsiteY2" fmla="*/ 146058 h 1338908"/>
              <a:gd name="connsiteX3" fmla="*/ 302731 w 842162"/>
              <a:gd name="connsiteY3" fmla="*/ 1046 h 1338908"/>
              <a:gd name="connsiteX4" fmla="*/ 720201 w 842162"/>
              <a:gd name="connsiteY4" fmla="*/ 143911 h 1338908"/>
              <a:gd name="connsiteX5" fmla="*/ 841839 w 842162"/>
              <a:gd name="connsiteY5" fmla="*/ 986118 h 1338908"/>
              <a:gd name="connsiteX6" fmla="*/ 741987 w 842162"/>
              <a:gd name="connsiteY6" fmla="*/ 1276815 h 1338908"/>
              <a:gd name="connsiteX7" fmla="*/ 380221 w 842162"/>
              <a:gd name="connsiteY7" fmla="*/ 1329848 h 1338908"/>
              <a:gd name="connsiteX8" fmla="*/ 178844 w 842162"/>
              <a:gd name="connsiteY8" fmla="*/ 1145885 h 1338908"/>
              <a:gd name="connsiteX9" fmla="*/ 94438 w 842162"/>
              <a:gd name="connsiteY9" fmla="*/ 536745 h 1338908"/>
              <a:gd name="connsiteX10" fmla="*/ 9475 w 842162"/>
              <a:gd name="connsiteY10" fmla="*/ 553349 h 1338908"/>
              <a:gd name="connsiteX0" fmla="*/ 9475 w 842162"/>
              <a:gd name="connsiteY0" fmla="*/ 553349 h 1338908"/>
              <a:gd name="connsiteX1" fmla="*/ 68141 w 842162"/>
              <a:gd name="connsiteY1" fmla="*/ 422367 h 1338908"/>
              <a:gd name="connsiteX2" fmla="*/ 96954 w 842162"/>
              <a:gd name="connsiteY2" fmla="*/ 146058 h 1338908"/>
              <a:gd name="connsiteX3" fmla="*/ 302731 w 842162"/>
              <a:gd name="connsiteY3" fmla="*/ 1046 h 1338908"/>
              <a:gd name="connsiteX4" fmla="*/ 720201 w 842162"/>
              <a:gd name="connsiteY4" fmla="*/ 143911 h 1338908"/>
              <a:gd name="connsiteX5" fmla="*/ 841839 w 842162"/>
              <a:gd name="connsiteY5" fmla="*/ 986118 h 1338908"/>
              <a:gd name="connsiteX6" fmla="*/ 741987 w 842162"/>
              <a:gd name="connsiteY6" fmla="*/ 1276815 h 1338908"/>
              <a:gd name="connsiteX7" fmla="*/ 380221 w 842162"/>
              <a:gd name="connsiteY7" fmla="*/ 1329848 h 1338908"/>
              <a:gd name="connsiteX8" fmla="*/ 178844 w 842162"/>
              <a:gd name="connsiteY8" fmla="*/ 1145885 h 1338908"/>
              <a:gd name="connsiteX9" fmla="*/ 94438 w 842162"/>
              <a:gd name="connsiteY9" fmla="*/ 536745 h 1338908"/>
              <a:gd name="connsiteX10" fmla="*/ 9475 w 842162"/>
              <a:gd name="connsiteY10" fmla="*/ 553349 h 1338908"/>
              <a:gd name="connsiteX0" fmla="*/ 9475 w 842162"/>
              <a:gd name="connsiteY0" fmla="*/ 553349 h 1342900"/>
              <a:gd name="connsiteX1" fmla="*/ 68141 w 842162"/>
              <a:gd name="connsiteY1" fmla="*/ 422367 h 1342900"/>
              <a:gd name="connsiteX2" fmla="*/ 96954 w 842162"/>
              <a:gd name="connsiteY2" fmla="*/ 146058 h 1342900"/>
              <a:gd name="connsiteX3" fmla="*/ 302731 w 842162"/>
              <a:gd name="connsiteY3" fmla="*/ 1046 h 1342900"/>
              <a:gd name="connsiteX4" fmla="*/ 720201 w 842162"/>
              <a:gd name="connsiteY4" fmla="*/ 143911 h 1342900"/>
              <a:gd name="connsiteX5" fmla="*/ 841839 w 842162"/>
              <a:gd name="connsiteY5" fmla="*/ 986118 h 1342900"/>
              <a:gd name="connsiteX6" fmla="*/ 741987 w 842162"/>
              <a:gd name="connsiteY6" fmla="*/ 1276815 h 1342900"/>
              <a:gd name="connsiteX7" fmla="*/ 380221 w 842162"/>
              <a:gd name="connsiteY7" fmla="*/ 1329848 h 1342900"/>
              <a:gd name="connsiteX8" fmla="*/ 164306 w 842162"/>
              <a:gd name="connsiteY8" fmla="*/ 1090990 h 1342900"/>
              <a:gd name="connsiteX9" fmla="*/ 94438 w 842162"/>
              <a:gd name="connsiteY9" fmla="*/ 536745 h 1342900"/>
              <a:gd name="connsiteX10" fmla="*/ 9475 w 842162"/>
              <a:gd name="connsiteY10" fmla="*/ 553349 h 1342900"/>
              <a:gd name="connsiteX0" fmla="*/ 9475 w 842162"/>
              <a:gd name="connsiteY0" fmla="*/ 553349 h 1341177"/>
              <a:gd name="connsiteX1" fmla="*/ 68141 w 842162"/>
              <a:gd name="connsiteY1" fmla="*/ 422367 h 1341177"/>
              <a:gd name="connsiteX2" fmla="*/ 96954 w 842162"/>
              <a:gd name="connsiteY2" fmla="*/ 146058 h 1341177"/>
              <a:gd name="connsiteX3" fmla="*/ 302731 w 842162"/>
              <a:gd name="connsiteY3" fmla="*/ 1046 h 1341177"/>
              <a:gd name="connsiteX4" fmla="*/ 720201 w 842162"/>
              <a:gd name="connsiteY4" fmla="*/ 143911 h 1341177"/>
              <a:gd name="connsiteX5" fmla="*/ 841839 w 842162"/>
              <a:gd name="connsiteY5" fmla="*/ 986118 h 1341177"/>
              <a:gd name="connsiteX6" fmla="*/ 741987 w 842162"/>
              <a:gd name="connsiteY6" fmla="*/ 1276815 h 1341177"/>
              <a:gd name="connsiteX7" fmla="*/ 380221 w 842162"/>
              <a:gd name="connsiteY7" fmla="*/ 1329848 h 1341177"/>
              <a:gd name="connsiteX8" fmla="*/ 177395 w 842162"/>
              <a:gd name="connsiteY8" fmla="*/ 1114621 h 1341177"/>
              <a:gd name="connsiteX9" fmla="*/ 94438 w 842162"/>
              <a:gd name="connsiteY9" fmla="*/ 536745 h 1341177"/>
              <a:gd name="connsiteX10" fmla="*/ 9475 w 842162"/>
              <a:gd name="connsiteY10" fmla="*/ 553349 h 1341177"/>
              <a:gd name="connsiteX0" fmla="*/ 9475 w 842162"/>
              <a:gd name="connsiteY0" fmla="*/ 553349 h 1341177"/>
              <a:gd name="connsiteX1" fmla="*/ 68141 w 842162"/>
              <a:gd name="connsiteY1" fmla="*/ 422367 h 1341177"/>
              <a:gd name="connsiteX2" fmla="*/ 96954 w 842162"/>
              <a:gd name="connsiteY2" fmla="*/ 146058 h 1341177"/>
              <a:gd name="connsiteX3" fmla="*/ 302731 w 842162"/>
              <a:gd name="connsiteY3" fmla="*/ 1046 h 1341177"/>
              <a:gd name="connsiteX4" fmla="*/ 720201 w 842162"/>
              <a:gd name="connsiteY4" fmla="*/ 143911 h 1341177"/>
              <a:gd name="connsiteX5" fmla="*/ 841839 w 842162"/>
              <a:gd name="connsiteY5" fmla="*/ 986118 h 1341177"/>
              <a:gd name="connsiteX6" fmla="*/ 741987 w 842162"/>
              <a:gd name="connsiteY6" fmla="*/ 1276815 h 1341177"/>
              <a:gd name="connsiteX7" fmla="*/ 380221 w 842162"/>
              <a:gd name="connsiteY7" fmla="*/ 1329848 h 1341177"/>
              <a:gd name="connsiteX8" fmla="*/ 177395 w 842162"/>
              <a:gd name="connsiteY8" fmla="*/ 1114621 h 1341177"/>
              <a:gd name="connsiteX9" fmla="*/ 94438 w 842162"/>
              <a:gd name="connsiteY9" fmla="*/ 536745 h 1341177"/>
              <a:gd name="connsiteX10" fmla="*/ 9475 w 842162"/>
              <a:gd name="connsiteY10" fmla="*/ 553349 h 1341177"/>
              <a:gd name="connsiteX0" fmla="*/ 9475 w 842162"/>
              <a:gd name="connsiteY0" fmla="*/ 579552 h 1367380"/>
              <a:gd name="connsiteX1" fmla="*/ 68141 w 842162"/>
              <a:gd name="connsiteY1" fmla="*/ 448570 h 1367380"/>
              <a:gd name="connsiteX2" fmla="*/ 96954 w 842162"/>
              <a:gd name="connsiteY2" fmla="*/ 172261 h 1367380"/>
              <a:gd name="connsiteX3" fmla="*/ 424856 w 842162"/>
              <a:gd name="connsiteY3" fmla="*/ 22 h 1367380"/>
              <a:gd name="connsiteX4" fmla="*/ 720201 w 842162"/>
              <a:gd name="connsiteY4" fmla="*/ 170114 h 1367380"/>
              <a:gd name="connsiteX5" fmla="*/ 841839 w 842162"/>
              <a:gd name="connsiteY5" fmla="*/ 1012321 h 1367380"/>
              <a:gd name="connsiteX6" fmla="*/ 741987 w 842162"/>
              <a:gd name="connsiteY6" fmla="*/ 1303018 h 1367380"/>
              <a:gd name="connsiteX7" fmla="*/ 380221 w 842162"/>
              <a:gd name="connsiteY7" fmla="*/ 1356051 h 1367380"/>
              <a:gd name="connsiteX8" fmla="*/ 177395 w 842162"/>
              <a:gd name="connsiteY8" fmla="*/ 1140824 h 1367380"/>
              <a:gd name="connsiteX9" fmla="*/ 94438 w 842162"/>
              <a:gd name="connsiteY9" fmla="*/ 562948 h 1367380"/>
              <a:gd name="connsiteX10" fmla="*/ 9475 w 842162"/>
              <a:gd name="connsiteY10" fmla="*/ 579552 h 1367380"/>
              <a:gd name="connsiteX0" fmla="*/ 9475 w 842162"/>
              <a:gd name="connsiteY0" fmla="*/ 579628 h 1367456"/>
              <a:gd name="connsiteX1" fmla="*/ 68141 w 842162"/>
              <a:gd name="connsiteY1" fmla="*/ 448646 h 1367456"/>
              <a:gd name="connsiteX2" fmla="*/ 160918 w 842162"/>
              <a:gd name="connsiteY2" fmla="*/ 150520 h 1367456"/>
              <a:gd name="connsiteX3" fmla="*/ 424856 w 842162"/>
              <a:gd name="connsiteY3" fmla="*/ 98 h 1367456"/>
              <a:gd name="connsiteX4" fmla="*/ 720201 w 842162"/>
              <a:gd name="connsiteY4" fmla="*/ 170190 h 1367456"/>
              <a:gd name="connsiteX5" fmla="*/ 841839 w 842162"/>
              <a:gd name="connsiteY5" fmla="*/ 1012397 h 1367456"/>
              <a:gd name="connsiteX6" fmla="*/ 741987 w 842162"/>
              <a:gd name="connsiteY6" fmla="*/ 1303094 h 1367456"/>
              <a:gd name="connsiteX7" fmla="*/ 380221 w 842162"/>
              <a:gd name="connsiteY7" fmla="*/ 1356127 h 1367456"/>
              <a:gd name="connsiteX8" fmla="*/ 177395 w 842162"/>
              <a:gd name="connsiteY8" fmla="*/ 1140900 h 1367456"/>
              <a:gd name="connsiteX9" fmla="*/ 94438 w 842162"/>
              <a:gd name="connsiteY9" fmla="*/ 563024 h 1367456"/>
              <a:gd name="connsiteX10" fmla="*/ 9475 w 842162"/>
              <a:gd name="connsiteY10" fmla="*/ 579628 h 1367456"/>
              <a:gd name="connsiteX0" fmla="*/ 9475 w 840678"/>
              <a:gd name="connsiteY0" fmla="*/ 579628 h 1372792"/>
              <a:gd name="connsiteX1" fmla="*/ 68141 w 840678"/>
              <a:gd name="connsiteY1" fmla="*/ 448646 h 1372792"/>
              <a:gd name="connsiteX2" fmla="*/ 160918 w 840678"/>
              <a:gd name="connsiteY2" fmla="*/ 150520 h 1372792"/>
              <a:gd name="connsiteX3" fmla="*/ 424856 w 840678"/>
              <a:gd name="connsiteY3" fmla="*/ 98 h 1372792"/>
              <a:gd name="connsiteX4" fmla="*/ 720201 w 840678"/>
              <a:gd name="connsiteY4" fmla="*/ 170190 h 1372792"/>
              <a:gd name="connsiteX5" fmla="*/ 840342 w 840678"/>
              <a:gd name="connsiteY5" fmla="*/ 865377 h 1372792"/>
              <a:gd name="connsiteX6" fmla="*/ 741987 w 840678"/>
              <a:gd name="connsiteY6" fmla="*/ 1303094 h 1372792"/>
              <a:gd name="connsiteX7" fmla="*/ 380221 w 840678"/>
              <a:gd name="connsiteY7" fmla="*/ 1356127 h 1372792"/>
              <a:gd name="connsiteX8" fmla="*/ 177395 w 840678"/>
              <a:gd name="connsiteY8" fmla="*/ 1140900 h 1372792"/>
              <a:gd name="connsiteX9" fmla="*/ 94438 w 840678"/>
              <a:gd name="connsiteY9" fmla="*/ 563024 h 1372792"/>
              <a:gd name="connsiteX10" fmla="*/ 9475 w 840678"/>
              <a:gd name="connsiteY10" fmla="*/ 579628 h 1372792"/>
              <a:gd name="connsiteX0" fmla="*/ 9475 w 840424"/>
              <a:gd name="connsiteY0" fmla="*/ 579628 h 1364893"/>
              <a:gd name="connsiteX1" fmla="*/ 68141 w 840424"/>
              <a:gd name="connsiteY1" fmla="*/ 448646 h 1364893"/>
              <a:gd name="connsiteX2" fmla="*/ 160918 w 840424"/>
              <a:gd name="connsiteY2" fmla="*/ 150520 h 1364893"/>
              <a:gd name="connsiteX3" fmla="*/ 424856 w 840424"/>
              <a:gd name="connsiteY3" fmla="*/ 98 h 1364893"/>
              <a:gd name="connsiteX4" fmla="*/ 720201 w 840424"/>
              <a:gd name="connsiteY4" fmla="*/ 170190 h 1364893"/>
              <a:gd name="connsiteX5" fmla="*/ 840342 w 840424"/>
              <a:gd name="connsiteY5" fmla="*/ 865377 h 1364893"/>
              <a:gd name="connsiteX6" fmla="*/ 705354 w 840424"/>
              <a:gd name="connsiteY6" fmla="*/ 1277256 h 1364893"/>
              <a:gd name="connsiteX7" fmla="*/ 380221 w 840424"/>
              <a:gd name="connsiteY7" fmla="*/ 1356127 h 1364893"/>
              <a:gd name="connsiteX8" fmla="*/ 177395 w 840424"/>
              <a:gd name="connsiteY8" fmla="*/ 1140900 h 1364893"/>
              <a:gd name="connsiteX9" fmla="*/ 94438 w 840424"/>
              <a:gd name="connsiteY9" fmla="*/ 563024 h 1364893"/>
              <a:gd name="connsiteX10" fmla="*/ 9475 w 840424"/>
              <a:gd name="connsiteY10" fmla="*/ 579628 h 1364893"/>
              <a:gd name="connsiteX0" fmla="*/ 9475 w 840424"/>
              <a:gd name="connsiteY0" fmla="*/ 579628 h 1364893"/>
              <a:gd name="connsiteX1" fmla="*/ 68141 w 840424"/>
              <a:gd name="connsiteY1" fmla="*/ 448646 h 1364893"/>
              <a:gd name="connsiteX2" fmla="*/ 160918 w 840424"/>
              <a:gd name="connsiteY2" fmla="*/ 150520 h 1364893"/>
              <a:gd name="connsiteX3" fmla="*/ 424856 w 840424"/>
              <a:gd name="connsiteY3" fmla="*/ 98 h 1364893"/>
              <a:gd name="connsiteX4" fmla="*/ 720201 w 840424"/>
              <a:gd name="connsiteY4" fmla="*/ 170190 h 1364893"/>
              <a:gd name="connsiteX5" fmla="*/ 840342 w 840424"/>
              <a:gd name="connsiteY5" fmla="*/ 865377 h 1364893"/>
              <a:gd name="connsiteX6" fmla="*/ 705354 w 840424"/>
              <a:gd name="connsiteY6" fmla="*/ 1277256 h 1364893"/>
              <a:gd name="connsiteX7" fmla="*/ 380221 w 840424"/>
              <a:gd name="connsiteY7" fmla="*/ 1356127 h 1364893"/>
              <a:gd name="connsiteX8" fmla="*/ 177395 w 840424"/>
              <a:gd name="connsiteY8" fmla="*/ 1140900 h 1364893"/>
              <a:gd name="connsiteX9" fmla="*/ 94438 w 840424"/>
              <a:gd name="connsiteY9" fmla="*/ 563024 h 1364893"/>
              <a:gd name="connsiteX10" fmla="*/ 9475 w 840424"/>
              <a:gd name="connsiteY10" fmla="*/ 579628 h 1364893"/>
              <a:gd name="connsiteX0" fmla="*/ 9475 w 840424"/>
              <a:gd name="connsiteY0" fmla="*/ 579628 h 1364893"/>
              <a:gd name="connsiteX1" fmla="*/ 68141 w 840424"/>
              <a:gd name="connsiteY1" fmla="*/ 448646 h 1364893"/>
              <a:gd name="connsiteX2" fmla="*/ 160918 w 840424"/>
              <a:gd name="connsiteY2" fmla="*/ 150520 h 1364893"/>
              <a:gd name="connsiteX3" fmla="*/ 424856 w 840424"/>
              <a:gd name="connsiteY3" fmla="*/ 98 h 1364893"/>
              <a:gd name="connsiteX4" fmla="*/ 720201 w 840424"/>
              <a:gd name="connsiteY4" fmla="*/ 170190 h 1364893"/>
              <a:gd name="connsiteX5" fmla="*/ 840342 w 840424"/>
              <a:gd name="connsiteY5" fmla="*/ 865377 h 1364893"/>
              <a:gd name="connsiteX6" fmla="*/ 705354 w 840424"/>
              <a:gd name="connsiteY6" fmla="*/ 1277256 h 1364893"/>
              <a:gd name="connsiteX7" fmla="*/ 380221 w 840424"/>
              <a:gd name="connsiteY7" fmla="*/ 1356127 h 1364893"/>
              <a:gd name="connsiteX8" fmla="*/ 177395 w 840424"/>
              <a:gd name="connsiteY8" fmla="*/ 1140900 h 1364893"/>
              <a:gd name="connsiteX9" fmla="*/ 94438 w 840424"/>
              <a:gd name="connsiteY9" fmla="*/ 563024 h 1364893"/>
              <a:gd name="connsiteX10" fmla="*/ 9475 w 840424"/>
              <a:gd name="connsiteY10" fmla="*/ 579628 h 1364893"/>
              <a:gd name="connsiteX0" fmla="*/ 9475 w 840424"/>
              <a:gd name="connsiteY0" fmla="*/ 579628 h 1364893"/>
              <a:gd name="connsiteX1" fmla="*/ 68141 w 840424"/>
              <a:gd name="connsiteY1" fmla="*/ 448646 h 1364893"/>
              <a:gd name="connsiteX2" fmla="*/ 160918 w 840424"/>
              <a:gd name="connsiteY2" fmla="*/ 150520 h 1364893"/>
              <a:gd name="connsiteX3" fmla="*/ 424856 w 840424"/>
              <a:gd name="connsiteY3" fmla="*/ 98 h 1364893"/>
              <a:gd name="connsiteX4" fmla="*/ 720201 w 840424"/>
              <a:gd name="connsiteY4" fmla="*/ 170190 h 1364893"/>
              <a:gd name="connsiteX5" fmla="*/ 840342 w 840424"/>
              <a:gd name="connsiteY5" fmla="*/ 865377 h 1364893"/>
              <a:gd name="connsiteX6" fmla="*/ 705354 w 840424"/>
              <a:gd name="connsiteY6" fmla="*/ 1277256 h 1364893"/>
              <a:gd name="connsiteX7" fmla="*/ 380221 w 840424"/>
              <a:gd name="connsiteY7" fmla="*/ 1356127 h 1364893"/>
              <a:gd name="connsiteX8" fmla="*/ 177395 w 840424"/>
              <a:gd name="connsiteY8" fmla="*/ 1140900 h 1364893"/>
              <a:gd name="connsiteX9" fmla="*/ 94438 w 840424"/>
              <a:gd name="connsiteY9" fmla="*/ 563024 h 1364893"/>
              <a:gd name="connsiteX10" fmla="*/ 9475 w 840424"/>
              <a:gd name="connsiteY10" fmla="*/ 579628 h 1364893"/>
              <a:gd name="connsiteX0" fmla="*/ 9475 w 840376"/>
              <a:gd name="connsiteY0" fmla="*/ 579628 h 1357062"/>
              <a:gd name="connsiteX1" fmla="*/ 68141 w 840376"/>
              <a:gd name="connsiteY1" fmla="*/ 448646 h 1357062"/>
              <a:gd name="connsiteX2" fmla="*/ 160918 w 840376"/>
              <a:gd name="connsiteY2" fmla="*/ 150520 h 1357062"/>
              <a:gd name="connsiteX3" fmla="*/ 424856 w 840376"/>
              <a:gd name="connsiteY3" fmla="*/ 98 h 1357062"/>
              <a:gd name="connsiteX4" fmla="*/ 720201 w 840376"/>
              <a:gd name="connsiteY4" fmla="*/ 170190 h 1357062"/>
              <a:gd name="connsiteX5" fmla="*/ 840342 w 840376"/>
              <a:gd name="connsiteY5" fmla="*/ 865377 h 1357062"/>
              <a:gd name="connsiteX6" fmla="*/ 710765 w 840376"/>
              <a:gd name="connsiteY6" fmla="*/ 1204262 h 1357062"/>
              <a:gd name="connsiteX7" fmla="*/ 380221 w 840376"/>
              <a:gd name="connsiteY7" fmla="*/ 1356127 h 1357062"/>
              <a:gd name="connsiteX8" fmla="*/ 177395 w 840376"/>
              <a:gd name="connsiteY8" fmla="*/ 1140900 h 1357062"/>
              <a:gd name="connsiteX9" fmla="*/ 94438 w 840376"/>
              <a:gd name="connsiteY9" fmla="*/ 563024 h 1357062"/>
              <a:gd name="connsiteX10" fmla="*/ 9475 w 840376"/>
              <a:gd name="connsiteY10" fmla="*/ 579628 h 1357062"/>
              <a:gd name="connsiteX0" fmla="*/ 9475 w 840376"/>
              <a:gd name="connsiteY0" fmla="*/ 579628 h 1357017"/>
              <a:gd name="connsiteX1" fmla="*/ 68141 w 840376"/>
              <a:gd name="connsiteY1" fmla="*/ 448646 h 1357017"/>
              <a:gd name="connsiteX2" fmla="*/ 160918 w 840376"/>
              <a:gd name="connsiteY2" fmla="*/ 150520 h 1357017"/>
              <a:gd name="connsiteX3" fmla="*/ 424856 w 840376"/>
              <a:gd name="connsiteY3" fmla="*/ 98 h 1357017"/>
              <a:gd name="connsiteX4" fmla="*/ 720201 w 840376"/>
              <a:gd name="connsiteY4" fmla="*/ 170190 h 1357017"/>
              <a:gd name="connsiteX5" fmla="*/ 840342 w 840376"/>
              <a:gd name="connsiteY5" fmla="*/ 865377 h 1357017"/>
              <a:gd name="connsiteX6" fmla="*/ 710765 w 840376"/>
              <a:gd name="connsiteY6" fmla="*/ 1204262 h 1357017"/>
              <a:gd name="connsiteX7" fmla="*/ 380221 w 840376"/>
              <a:gd name="connsiteY7" fmla="*/ 1356127 h 1357017"/>
              <a:gd name="connsiteX8" fmla="*/ 177395 w 840376"/>
              <a:gd name="connsiteY8" fmla="*/ 1140900 h 1357017"/>
              <a:gd name="connsiteX9" fmla="*/ 94438 w 840376"/>
              <a:gd name="connsiteY9" fmla="*/ 563024 h 1357017"/>
              <a:gd name="connsiteX10" fmla="*/ 9475 w 840376"/>
              <a:gd name="connsiteY10" fmla="*/ 579628 h 1357017"/>
              <a:gd name="connsiteX0" fmla="*/ 9475 w 840376"/>
              <a:gd name="connsiteY0" fmla="*/ 579625 h 1357014"/>
              <a:gd name="connsiteX1" fmla="*/ 68141 w 840376"/>
              <a:gd name="connsiteY1" fmla="*/ 448643 h 1357014"/>
              <a:gd name="connsiteX2" fmla="*/ 160918 w 840376"/>
              <a:gd name="connsiteY2" fmla="*/ 150517 h 1357014"/>
              <a:gd name="connsiteX3" fmla="*/ 424856 w 840376"/>
              <a:gd name="connsiteY3" fmla="*/ 95 h 1357014"/>
              <a:gd name="connsiteX4" fmla="*/ 720201 w 840376"/>
              <a:gd name="connsiteY4" fmla="*/ 170187 h 1357014"/>
              <a:gd name="connsiteX5" fmla="*/ 840342 w 840376"/>
              <a:gd name="connsiteY5" fmla="*/ 865374 h 1357014"/>
              <a:gd name="connsiteX6" fmla="*/ 710765 w 840376"/>
              <a:gd name="connsiteY6" fmla="*/ 1204259 h 1357014"/>
              <a:gd name="connsiteX7" fmla="*/ 380221 w 840376"/>
              <a:gd name="connsiteY7" fmla="*/ 1356124 h 1357014"/>
              <a:gd name="connsiteX8" fmla="*/ 177395 w 840376"/>
              <a:gd name="connsiteY8" fmla="*/ 1140897 h 1357014"/>
              <a:gd name="connsiteX9" fmla="*/ 94438 w 840376"/>
              <a:gd name="connsiteY9" fmla="*/ 563021 h 1357014"/>
              <a:gd name="connsiteX10" fmla="*/ 9475 w 840376"/>
              <a:gd name="connsiteY10" fmla="*/ 579625 h 1357014"/>
              <a:gd name="connsiteX0" fmla="*/ 9665 w 840566"/>
              <a:gd name="connsiteY0" fmla="*/ 579625 h 1357014"/>
              <a:gd name="connsiteX1" fmla="*/ 66604 w 840566"/>
              <a:gd name="connsiteY1" fmla="*/ 430137 h 1357014"/>
              <a:gd name="connsiteX2" fmla="*/ 161108 w 840566"/>
              <a:gd name="connsiteY2" fmla="*/ 150517 h 1357014"/>
              <a:gd name="connsiteX3" fmla="*/ 425046 w 840566"/>
              <a:gd name="connsiteY3" fmla="*/ 95 h 1357014"/>
              <a:gd name="connsiteX4" fmla="*/ 720391 w 840566"/>
              <a:gd name="connsiteY4" fmla="*/ 170187 h 1357014"/>
              <a:gd name="connsiteX5" fmla="*/ 840532 w 840566"/>
              <a:gd name="connsiteY5" fmla="*/ 865374 h 1357014"/>
              <a:gd name="connsiteX6" fmla="*/ 710955 w 840566"/>
              <a:gd name="connsiteY6" fmla="*/ 1204259 h 1357014"/>
              <a:gd name="connsiteX7" fmla="*/ 380411 w 840566"/>
              <a:gd name="connsiteY7" fmla="*/ 1356124 h 1357014"/>
              <a:gd name="connsiteX8" fmla="*/ 177585 w 840566"/>
              <a:gd name="connsiteY8" fmla="*/ 1140897 h 1357014"/>
              <a:gd name="connsiteX9" fmla="*/ 94628 w 840566"/>
              <a:gd name="connsiteY9" fmla="*/ 563021 h 1357014"/>
              <a:gd name="connsiteX10" fmla="*/ 9665 w 840566"/>
              <a:gd name="connsiteY10" fmla="*/ 579625 h 1357014"/>
              <a:gd name="connsiteX0" fmla="*/ 9665 w 840611"/>
              <a:gd name="connsiteY0" fmla="*/ 579798 h 1357187"/>
              <a:gd name="connsiteX1" fmla="*/ 66604 w 840611"/>
              <a:gd name="connsiteY1" fmla="*/ 430310 h 1357187"/>
              <a:gd name="connsiteX2" fmla="*/ 161108 w 840611"/>
              <a:gd name="connsiteY2" fmla="*/ 150690 h 1357187"/>
              <a:gd name="connsiteX3" fmla="*/ 425046 w 840611"/>
              <a:gd name="connsiteY3" fmla="*/ 268 h 1357187"/>
              <a:gd name="connsiteX4" fmla="*/ 697895 w 840611"/>
              <a:gd name="connsiteY4" fmla="*/ 142131 h 1357187"/>
              <a:gd name="connsiteX5" fmla="*/ 840532 w 840611"/>
              <a:gd name="connsiteY5" fmla="*/ 865547 h 1357187"/>
              <a:gd name="connsiteX6" fmla="*/ 710955 w 840611"/>
              <a:gd name="connsiteY6" fmla="*/ 1204432 h 1357187"/>
              <a:gd name="connsiteX7" fmla="*/ 380411 w 840611"/>
              <a:gd name="connsiteY7" fmla="*/ 1356297 h 1357187"/>
              <a:gd name="connsiteX8" fmla="*/ 177585 w 840611"/>
              <a:gd name="connsiteY8" fmla="*/ 1141070 h 1357187"/>
              <a:gd name="connsiteX9" fmla="*/ 94628 w 840611"/>
              <a:gd name="connsiteY9" fmla="*/ 563194 h 1357187"/>
              <a:gd name="connsiteX10" fmla="*/ 9665 w 840611"/>
              <a:gd name="connsiteY10" fmla="*/ 579798 h 1357187"/>
              <a:gd name="connsiteX0" fmla="*/ 9665 w 808266"/>
              <a:gd name="connsiteY0" fmla="*/ 579838 h 1357257"/>
              <a:gd name="connsiteX1" fmla="*/ 66604 w 808266"/>
              <a:gd name="connsiteY1" fmla="*/ 430350 h 1357257"/>
              <a:gd name="connsiteX2" fmla="*/ 161108 w 808266"/>
              <a:gd name="connsiteY2" fmla="*/ 150730 h 1357257"/>
              <a:gd name="connsiteX3" fmla="*/ 425046 w 808266"/>
              <a:gd name="connsiteY3" fmla="*/ 308 h 1357257"/>
              <a:gd name="connsiteX4" fmla="*/ 697895 w 808266"/>
              <a:gd name="connsiteY4" fmla="*/ 142171 h 1357257"/>
              <a:gd name="connsiteX5" fmla="*/ 808150 w 808266"/>
              <a:gd name="connsiteY5" fmla="*/ 874405 h 1357257"/>
              <a:gd name="connsiteX6" fmla="*/ 710955 w 808266"/>
              <a:gd name="connsiteY6" fmla="*/ 1204472 h 1357257"/>
              <a:gd name="connsiteX7" fmla="*/ 380411 w 808266"/>
              <a:gd name="connsiteY7" fmla="*/ 1356337 h 1357257"/>
              <a:gd name="connsiteX8" fmla="*/ 177585 w 808266"/>
              <a:gd name="connsiteY8" fmla="*/ 1141110 h 1357257"/>
              <a:gd name="connsiteX9" fmla="*/ 94628 w 808266"/>
              <a:gd name="connsiteY9" fmla="*/ 563234 h 1357257"/>
              <a:gd name="connsiteX10" fmla="*/ 9665 w 808266"/>
              <a:gd name="connsiteY10" fmla="*/ 579838 h 1357257"/>
              <a:gd name="connsiteX0" fmla="*/ 9665 w 808159"/>
              <a:gd name="connsiteY0" fmla="*/ 579838 h 1357293"/>
              <a:gd name="connsiteX1" fmla="*/ 66604 w 808159"/>
              <a:gd name="connsiteY1" fmla="*/ 430350 h 1357293"/>
              <a:gd name="connsiteX2" fmla="*/ 161108 w 808159"/>
              <a:gd name="connsiteY2" fmla="*/ 150730 h 1357293"/>
              <a:gd name="connsiteX3" fmla="*/ 425046 w 808159"/>
              <a:gd name="connsiteY3" fmla="*/ 308 h 1357293"/>
              <a:gd name="connsiteX4" fmla="*/ 697895 w 808159"/>
              <a:gd name="connsiteY4" fmla="*/ 142171 h 1357293"/>
              <a:gd name="connsiteX5" fmla="*/ 808150 w 808159"/>
              <a:gd name="connsiteY5" fmla="*/ 874405 h 1357293"/>
              <a:gd name="connsiteX6" fmla="*/ 693344 w 808159"/>
              <a:gd name="connsiteY6" fmla="*/ 1205450 h 1357293"/>
              <a:gd name="connsiteX7" fmla="*/ 380411 w 808159"/>
              <a:gd name="connsiteY7" fmla="*/ 1356337 h 1357293"/>
              <a:gd name="connsiteX8" fmla="*/ 177585 w 808159"/>
              <a:gd name="connsiteY8" fmla="*/ 1141110 h 1357293"/>
              <a:gd name="connsiteX9" fmla="*/ 94628 w 808159"/>
              <a:gd name="connsiteY9" fmla="*/ 563234 h 1357293"/>
              <a:gd name="connsiteX10" fmla="*/ 9665 w 808159"/>
              <a:gd name="connsiteY10" fmla="*/ 579838 h 1357293"/>
              <a:gd name="connsiteX0" fmla="*/ 9665 w 808159"/>
              <a:gd name="connsiteY0" fmla="*/ 579838 h 1330744"/>
              <a:gd name="connsiteX1" fmla="*/ 66604 w 808159"/>
              <a:gd name="connsiteY1" fmla="*/ 430350 h 1330744"/>
              <a:gd name="connsiteX2" fmla="*/ 161108 w 808159"/>
              <a:gd name="connsiteY2" fmla="*/ 150730 h 1330744"/>
              <a:gd name="connsiteX3" fmla="*/ 425046 w 808159"/>
              <a:gd name="connsiteY3" fmla="*/ 308 h 1330744"/>
              <a:gd name="connsiteX4" fmla="*/ 697895 w 808159"/>
              <a:gd name="connsiteY4" fmla="*/ 142171 h 1330744"/>
              <a:gd name="connsiteX5" fmla="*/ 808150 w 808159"/>
              <a:gd name="connsiteY5" fmla="*/ 874405 h 1330744"/>
              <a:gd name="connsiteX6" fmla="*/ 693344 w 808159"/>
              <a:gd name="connsiteY6" fmla="*/ 1205450 h 1330744"/>
              <a:gd name="connsiteX7" fmla="*/ 366891 w 808159"/>
              <a:gd name="connsiteY7" fmla="*/ 1329481 h 1330744"/>
              <a:gd name="connsiteX8" fmla="*/ 177585 w 808159"/>
              <a:gd name="connsiteY8" fmla="*/ 1141110 h 1330744"/>
              <a:gd name="connsiteX9" fmla="*/ 94628 w 808159"/>
              <a:gd name="connsiteY9" fmla="*/ 563234 h 1330744"/>
              <a:gd name="connsiteX10" fmla="*/ 9665 w 808159"/>
              <a:gd name="connsiteY10" fmla="*/ 579838 h 1330744"/>
              <a:gd name="connsiteX0" fmla="*/ 9665 w 808228"/>
              <a:gd name="connsiteY0" fmla="*/ 579772 h 1330678"/>
              <a:gd name="connsiteX1" fmla="*/ 66604 w 808228"/>
              <a:gd name="connsiteY1" fmla="*/ 430284 h 1330678"/>
              <a:gd name="connsiteX2" fmla="*/ 161108 w 808228"/>
              <a:gd name="connsiteY2" fmla="*/ 150664 h 1330678"/>
              <a:gd name="connsiteX3" fmla="*/ 425046 w 808228"/>
              <a:gd name="connsiteY3" fmla="*/ 242 h 1330678"/>
              <a:gd name="connsiteX4" fmla="*/ 680284 w 808228"/>
              <a:gd name="connsiteY4" fmla="*/ 143084 h 1330678"/>
              <a:gd name="connsiteX5" fmla="*/ 808150 w 808228"/>
              <a:gd name="connsiteY5" fmla="*/ 874339 h 1330678"/>
              <a:gd name="connsiteX6" fmla="*/ 693344 w 808228"/>
              <a:gd name="connsiteY6" fmla="*/ 1205384 h 1330678"/>
              <a:gd name="connsiteX7" fmla="*/ 366891 w 808228"/>
              <a:gd name="connsiteY7" fmla="*/ 1329415 h 1330678"/>
              <a:gd name="connsiteX8" fmla="*/ 177585 w 808228"/>
              <a:gd name="connsiteY8" fmla="*/ 1141044 h 1330678"/>
              <a:gd name="connsiteX9" fmla="*/ 94628 w 808228"/>
              <a:gd name="connsiteY9" fmla="*/ 563168 h 1330678"/>
              <a:gd name="connsiteX10" fmla="*/ 9665 w 808228"/>
              <a:gd name="connsiteY10" fmla="*/ 579772 h 1330678"/>
              <a:gd name="connsiteX0" fmla="*/ 11494 w 796231"/>
              <a:gd name="connsiteY0" fmla="*/ 593372 h 1330678"/>
              <a:gd name="connsiteX1" fmla="*/ 54607 w 796231"/>
              <a:gd name="connsiteY1" fmla="*/ 430284 h 1330678"/>
              <a:gd name="connsiteX2" fmla="*/ 149111 w 796231"/>
              <a:gd name="connsiteY2" fmla="*/ 150664 h 1330678"/>
              <a:gd name="connsiteX3" fmla="*/ 413049 w 796231"/>
              <a:gd name="connsiteY3" fmla="*/ 242 h 1330678"/>
              <a:gd name="connsiteX4" fmla="*/ 668287 w 796231"/>
              <a:gd name="connsiteY4" fmla="*/ 143084 h 1330678"/>
              <a:gd name="connsiteX5" fmla="*/ 796153 w 796231"/>
              <a:gd name="connsiteY5" fmla="*/ 874339 h 1330678"/>
              <a:gd name="connsiteX6" fmla="*/ 681347 w 796231"/>
              <a:gd name="connsiteY6" fmla="*/ 1205384 h 1330678"/>
              <a:gd name="connsiteX7" fmla="*/ 354894 w 796231"/>
              <a:gd name="connsiteY7" fmla="*/ 1329415 h 1330678"/>
              <a:gd name="connsiteX8" fmla="*/ 165588 w 796231"/>
              <a:gd name="connsiteY8" fmla="*/ 1141044 h 1330678"/>
              <a:gd name="connsiteX9" fmla="*/ 82631 w 796231"/>
              <a:gd name="connsiteY9" fmla="*/ 563168 h 1330678"/>
              <a:gd name="connsiteX10" fmla="*/ 11494 w 796231"/>
              <a:gd name="connsiteY10" fmla="*/ 593372 h 1330678"/>
              <a:gd name="connsiteX0" fmla="*/ 3439 w 788176"/>
              <a:gd name="connsiteY0" fmla="*/ 593372 h 1330678"/>
              <a:gd name="connsiteX1" fmla="*/ 46552 w 788176"/>
              <a:gd name="connsiteY1" fmla="*/ 430284 h 1330678"/>
              <a:gd name="connsiteX2" fmla="*/ 141056 w 788176"/>
              <a:gd name="connsiteY2" fmla="*/ 150664 h 1330678"/>
              <a:gd name="connsiteX3" fmla="*/ 404994 w 788176"/>
              <a:gd name="connsiteY3" fmla="*/ 242 h 1330678"/>
              <a:gd name="connsiteX4" fmla="*/ 660232 w 788176"/>
              <a:gd name="connsiteY4" fmla="*/ 143084 h 1330678"/>
              <a:gd name="connsiteX5" fmla="*/ 788098 w 788176"/>
              <a:gd name="connsiteY5" fmla="*/ 874339 h 1330678"/>
              <a:gd name="connsiteX6" fmla="*/ 673292 w 788176"/>
              <a:gd name="connsiteY6" fmla="*/ 1205384 h 1330678"/>
              <a:gd name="connsiteX7" fmla="*/ 346839 w 788176"/>
              <a:gd name="connsiteY7" fmla="*/ 1329415 h 1330678"/>
              <a:gd name="connsiteX8" fmla="*/ 157533 w 788176"/>
              <a:gd name="connsiteY8" fmla="*/ 1141044 h 1330678"/>
              <a:gd name="connsiteX9" fmla="*/ 74576 w 788176"/>
              <a:gd name="connsiteY9" fmla="*/ 563168 h 1330678"/>
              <a:gd name="connsiteX10" fmla="*/ 3439 w 788176"/>
              <a:gd name="connsiteY10" fmla="*/ 593372 h 1330678"/>
              <a:gd name="connsiteX0" fmla="*/ 3398 w 788135"/>
              <a:gd name="connsiteY0" fmla="*/ 593372 h 1330678"/>
              <a:gd name="connsiteX1" fmla="*/ 46963 w 788135"/>
              <a:gd name="connsiteY1" fmla="*/ 421479 h 1330678"/>
              <a:gd name="connsiteX2" fmla="*/ 141015 w 788135"/>
              <a:gd name="connsiteY2" fmla="*/ 150664 h 1330678"/>
              <a:gd name="connsiteX3" fmla="*/ 404953 w 788135"/>
              <a:gd name="connsiteY3" fmla="*/ 242 h 1330678"/>
              <a:gd name="connsiteX4" fmla="*/ 660191 w 788135"/>
              <a:gd name="connsiteY4" fmla="*/ 143084 h 1330678"/>
              <a:gd name="connsiteX5" fmla="*/ 788057 w 788135"/>
              <a:gd name="connsiteY5" fmla="*/ 874339 h 1330678"/>
              <a:gd name="connsiteX6" fmla="*/ 673251 w 788135"/>
              <a:gd name="connsiteY6" fmla="*/ 1205384 h 1330678"/>
              <a:gd name="connsiteX7" fmla="*/ 346798 w 788135"/>
              <a:gd name="connsiteY7" fmla="*/ 1329415 h 1330678"/>
              <a:gd name="connsiteX8" fmla="*/ 157492 w 788135"/>
              <a:gd name="connsiteY8" fmla="*/ 1141044 h 1330678"/>
              <a:gd name="connsiteX9" fmla="*/ 74535 w 788135"/>
              <a:gd name="connsiteY9" fmla="*/ 563168 h 1330678"/>
              <a:gd name="connsiteX10" fmla="*/ 3398 w 788135"/>
              <a:gd name="connsiteY10" fmla="*/ 593372 h 1330678"/>
              <a:gd name="connsiteX0" fmla="*/ 3398 w 788135"/>
              <a:gd name="connsiteY0" fmla="*/ 593372 h 1330678"/>
              <a:gd name="connsiteX1" fmla="*/ 46963 w 788135"/>
              <a:gd name="connsiteY1" fmla="*/ 421479 h 1330678"/>
              <a:gd name="connsiteX2" fmla="*/ 141015 w 788135"/>
              <a:gd name="connsiteY2" fmla="*/ 150664 h 1330678"/>
              <a:gd name="connsiteX3" fmla="*/ 404953 w 788135"/>
              <a:gd name="connsiteY3" fmla="*/ 242 h 1330678"/>
              <a:gd name="connsiteX4" fmla="*/ 660191 w 788135"/>
              <a:gd name="connsiteY4" fmla="*/ 143084 h 1330678"/>
              <a:gd name="connsiteX5" fmla="*/ 788057 w 788135"/>
              <a:gd name="connsiteY5" fmla="*/ 874339 h 1330678"/>
              <a:gd name="connsiteX6" fmla="*/ 673251 w 788135"/>
              <a:gd name="connsiteY6" fmla="*/ 1205384 h 1330678"/>
              <a:gd name="connsiteX7" fmla="*/ 346798 w 788135"/>
              <a:gd name="connsiteY7" fmla="*/ 1329415 h 1330678"/>
              <a:gd name="connsiteX8" fmla="*/ 157492 w 788135"/>
              <a:gd name="connsiteY8" fmla="*/ 1141044 h 1330678"/>
              <a:gd name="connsiteX9" fmla="*/ 68591 w 788135"/>
              <a:gd name="connsiteY9" fmla="*/ 566957 h 1330678"/>
              <a:gd name="connsiteX10" fmla="*/ 3398 w 788135"/>
              <a:gd name="connsiteY10" fmla="*/ 593372 h 1330678"/>
              <a:gd name="connsiteX0" fmla="*/ 3398 w 788135"/>
              <a:gd name="connsiteY0" fmla="*/ 593372 h 1330678"/>
              <a:gd name="connsiteX1" fmla="*/ 46963 w 788135"/>
              <a:gd name="connsiteY1" fmla="*/ 421479 h 1330678"/>
              <a:gd name="connsiteX2" fmla="*/ 141015 w 788135"/>
              <a:gd name="connsiteY2" fmla="*/ 150664 h 1330678"/>
              <a:gd name="connsiteX3" fmla="*/ 404953 w 788135"/>
              <a:gd name="connsiteY3" fmla="*/ 242 h 1330678"/>
              <a:gd name="connsiteX4" fmla="*/ 660191 w 788135"/>
              <a:gd name="connsiteY4" fmla="*/ 143084 h 1330678"/>
              <a:gd name="connsiteX5" fmla="*/ 788057 w 788135"/>
              <a:gd name="connsiteY5" fmla="*/ 874339 h 1330678"/>
              <a:gd name="connsiteX6" fmla="*/ 673251 w 788135"/>
              <a:gd name="connsiteY6" fmla="*/ 1205384 h 1330678"/>
              <a:gd name="connsiteX7" fmla="*/ 346798 w 788135"/>
              <a:gd name="connsiteY7" fmla="*/ 1329415 h 1330678"/>
              <a:gd name="connsiteX8" fmla="*/ 157492 w 788135"/>
              <a:gd name="connsiteY8" fmla="*/ 1141044 h 1330678"/>
              <a:gd name="connsiteX9" fmla="*/ 68591 w 788135"/>
              <a:gd name="connsiteY9" fmla="*/ 566957 h 1330678"/>
              <a:gd name="connsiteX10" fmla="*/ 3398 w 788135"/>
              <a:gd name="connsiteY10" fmla="*/ 593372 h 1330678"/>
              <a:gd name="connsiteX0" fmla="*/ 3691 w 785392"/>
              <a:gd name="connsiteY0" fmla="*/ 599057 h 1330678"/>
              <a:gd name="connsiteX1" fmla="*/ 44220 w 785392"/>
              <a:gd name="connsiteY1" fmla="*/ 421479 h 1330678"/>
              <a:gd name="connsiteX2" fmla="*/ 138272 w 785392"/>
              <a:gd name="connsiteY2" fmla="*/ 150664 h 1330678"/>
              <a:gd name="connsiteX3" fmla="*/ 402210 w 785392"/>
              <a:gd name="connsiteY3" fmla="*/ 242 h 1330678"/>
              <a:gd name="connsiteX4" fmla="*/ 657448 w 785392"/>
              <a:gd name="connsiteY4" fmla="*/ 143084 h 1330678"/>
              <a:gd name="connsiteX5" fmla="*/ 785314 w 785392"/>
              <a:gd name="connsiteY5" fmla="*/ 874339 h 1330678"/>
              <a:gd name="connsiteX6" fmla="*/ 670508 w 785392"/>
              <a:gd name="connsiteY6" fmla="*/ 1205384 h 1330678"/>
              <a:gd name="connsiteX7" fmla="*/ 344055 w 785392"/>
              <a:gd name="connsiteY7" fmla="*/ 1329415 h 1330678"/>
              <a:gd name="connsiteX8" fmla="*/ 154749 w 785392"/>
              <a:gd name="connsiteY8" fmla="*/ 1141044 h 1330678"/>
              <a:gd name="connsiteX9" fmla="*/ 65848 w 785392"/>
              <a:gd name="connsiteY9" fmla="*/ 566957 h 1330678"/>
              <a:gd name="connsiteX10" fmla="*/ 3691 w 785392"/>
              <a:gd name="connsiteY10" fmla="*/ 599057 h 1330678"/>
              <a:gd name="connsiteX0" fmla="*/ 5429 w 787130"/>
              <a:gd name="connsiteY0" fmla="*/ 599057 h 1330678"/>
              <a:gd name="connsiteX1" fmla="*/ 45958 w 787130"/>
              <a:gd name="connsiteY1" fmla="*/ 421479 h 1330678"/>
              <a:gd name="connsiteX2" fmla="*/ 140010 w 787130"/>
              <a:gd name="connsiteY2" fmla="*/ 150664 h 1330678"/>
              <a:gd name="connsiteX3" fmla="*/ 403948 w 787130"/>
              <a:gd name="connsiteY3" fmla="*/ 242 h 1330678"/>
              <a:gd name="connsiteX4" fmla="*/ 659186 w 787130"/>
              <a:gd name="connsiteY4" fmla="*/ 143084 h 1330678"/>
              <a:gd name="connsiteX5" fmla="*/ 787052 w 787130"/>
              <a:gd name="connsiteY5" fmla="*/ 874339 h 1330678"/>
              <a:gd name="connsiteX6" fmla="*/ 672246 w 787130"/>
              <a:gd name="connsiteY6" fmla="*/ 1205384 h 1330678"/>
              <a:gd name="connsiteX7" fmla="*/ 345793 w 787130"/>
              <a:gd name="connsiteY7" fmla="*/ 1329415 h 1330678"/>
              <a:gd name="connsiteX8" fmla="*/ 156487 w 787130"/>
              <a:gd name="connsiteY8" fmla="*/ 1141044 h 1330678"/>
              <a:gd name="connsiteX9" fmla="*/ 67586 w 787130"/>
              <a:gd name="connsiteY9" fmla="*/ 566957 h 1330678"/>
              <a:gd name="connsiteX10" fmla="*/ 5429 w 787130"/>
              <a:gd name="connsiteY10" fmla="*/ 599057 h 1330678"/>
              <a:gd name="connsiteX0" fmla="*/ 5429 w 787130"/>
              <a:gd name="connsiteY0" fmla="*/ 599057 h 1330678"/>
              <a:gd name="connsiteX1" fmla="*/ 45958 w 787130"/>
              <a:gd name="connsiteY1" fmla="*/ 421479 h 1330678"/>
              <a:gd name="connsiteX2" fmla="*/ 140010 w 787130"/>
              <a:gd name="connsiteY2" fmla="*/ 150664 h 1330678"/>
              <a:gd name="connsiteX3" fmla="*/ 403948 w 787130"/>
              <a:gd name="connsiteY3" fmla="*/ 242 h 1330678"/>
              <a:gd name="connsiteX4" fmla="*/ 659186 w 787130"/>
              <a:gd name="connsiteY4" fmla="*/ 143084 h 1330678"/>
              <a:gd name="connsiteX5" fmla="*/ 787052 w 787130"/>
              <a:gd name="connsiteY5" fmla="*/ 874339 h 1330678"/>
              <a:gd name="connsiteX6" fmla="*/ 672246 w 787130"/>
              <a:gd name="connsiteY6" fmla="*/ 1205384 h 1330678"/>
              <a:gd name="connsiteX7" fmla="*/ 345793 w 787130"/>
              <a:gd name="connsiteY7" fmla="*/ 1329415 h 1330678"/>
              <a:gd name="connsiteX8" fmla="*/ 156487 w 787130"/>
              <a:gd name="connsiteY8" fmla="*/ 1141044 h 1330678"/>
              <a:gd name="connsiteX9" fmla="*/ 58183 w 787130"/>
              <a:gd name="connsiteY9" fmla="*/ 568228 h 1330678"/>
              <a:gd name="connsiteX10" fmla="*/ 5429 w 787130"/>
              <a:gd name="connsiteY10" fmla="*/ 599057 h 1330678"/>
              <a:gd name="connsiteX0" fmla="*/ 5429 w 787130"/>
              <a:gd name="connsiteY0" fmla="*/ 751347 h 1482968"/>
              <a:gd name="connsiteX1" fmla="*/ 45958 w 787130"/>
              <a:gd name="connsiteY1" fmla="*/ 573769 h 1482968"/>
              <a:gd name="connsiteX2" fmla="*/ 140010 w 787130"/>
              <a:gd name="connsiteY2" fmla="*/ 302954 h 1482968"/>
              <a:gd name="connsiteX3" fmla="*/ 403948 w 787130"/>
              <a:gd name="connsiteY3" fmla="*/ 9 h 1482968"/>
              <a:gd name="connsiteX4" fmla="*/ 659186 w 787130"/>
              <a:gd name="connsiteY4" fmla="*/ 295374 h 1482968"/>
              <a:gd name="connsiteX5" fmla="*/ 787052 w 787130"/>
              <a:gd name="connsiteY5" fmla="*/ 1026629 h 1482968"/>
              <a:gd name="connsiteX6" fmla="*/ 672246 w 787130"/>
              <a:gd name="connsiteY6" fmla="*/ 1357674 h 1482968"/>
              <a:gd name="connsiteX7" fmla="*/ 345793 w 787130"/>
              <a:gd name="connsiteY7" fmla="*/ 1481705 h 1482968"/>
              <a:gd name="connsiteX8" fmla="*/ 156487 w 787130"/>
              <a:gd name="connsiteY8" fmla="*/ 1293334 h 1482968"/>
              <a:gd name="connsiteX9" fmla="*/ 58183 w 787130"/>
              <a:gd name="connsiteY9" fmla="*/ 720518 h 1482968"/>
              <a:gd name="connsiteX10" fmla="*/ 5429 w 787130"/>
              <a:gd name="connsiteY10" fmla="*/ 751347 h 1482968"/>
              <a:gd name="connsiteX0" fmla="*/ 5429 w 787052"/>
              <a:gd name="connsiteY0" fmla="*/ 754100 h 1485721"/>
              <a:gd name="connsiteX1" fmla="*/ 45958 w 787052"/>
              <a:gd name="connsiteY1" fmla="*/ 576522 h 1485721"/>
              <a:gd name="connsiteX2" fmla="*/ 140010 w 787052"/>
              <a:gd name="connsiteY2" fmla="*/ 305707 h 1485721"/>
              <a:gd name="connsiteX3" fmla="*/ 403948 w 787052"/>
              <a:gd name="connsiteY3" fmla="*/ 2762 h 1485721"/>
              <a:gd name="connsiteX4" fmla="*/ 672102 w 787052"/>
              <a:gd name="connsiteY4" fmla="*/ 209565 h 1485721"/>
              <a:gd name="connsiteX5" fmla="*/ 787052 w 787052"/>
              <a:gd name="connsiteY5" fmla="*/ 1029382 h 1485721"/>
              <a:gd name="connsiteX6" fmla="*/ 672246 w 787052"/>
              <a:gd name="connsiteY6" fmla="*/ 1360427 h 1485721"/>
              <a:gd name="connsiteX7" fmla="*/ 345793 w 787052"/>
              <a:gd name="connsiteY7" fmla="*/ 1484458 h 1485721"/>
              <a:gd name="connsiteX8" fmla="*/ 156487 w 787052"/>
              <a:gd name="connsiteY8" fmla="*/ 1296087 h 1485721"/>
              <a:gd name="connsiteX9" fmla="*/ 58183 w 787052"/>
              <a:gd name="connsiteY9" fmla="*/ 723271 h 1485721"/>
              <a:gd name="connsiteX10" fmla="*/ 5429 w 787052"/>
              <a:gd name="connsiteY10" fmla="*/ 754100 h 1485721"/>
              <a:gd name="connsiteX0" fmla="*/ 5429 w 787052"/>
              <a:gd name="connsiteY0" fmla="*/ 751399 h 1483020"/>
              <a:gd name="connsiteX1" fmla="*/ 45958 w 787052"/>
              <a:gd name="connsiteY1" fmla="*/ 573821 h 1483020"/>
              <a:gd name="connsiteX2" fmla="*/ 140010 w 787052"/>
              <a:gd name="connsiteY2" fmla="*/ 189844 h 1483020"/>
              <a:gd name="connsiteX3" fmla="*/ 403948 w 787052"/>
              <a:gd name="connsiteY3" fmla="*/ 61 h 1483020"/>
              <a:gd name="connsiteX4" fmla="*/ 672102 w 787052"/>
              <a:gd name="connsiteY4" fmla="*/ 206864 h 1483020"/>
              <a:gd name="connsiteX5" fmla="*/ 787052 w 787052"/>
              <a:gd name="connsiteY5" fmla="*/ 1026681 h 1483020"/>
              <a:gd name="connsiteX6" fmla="*/ 672246 w 787052"/>
              <a:gd name="connsiteY6" fmla="*/ 1357726 h 1483020"/>
              <a:gd name="connsiteX7" fmla="*/ 345793 w 787052"/>
              <a:gd name="connsiteY7" fmla="*/ 1481757 h 1483020"/>
              <a:gd name="connsiteX8" fmla="*/ 156487 w 787052"/>
              <a:gd name="connsiteY8" fmla="*/ 1293386 h 1483020"/>
              <a:gd name="connsiteX9" fmla="*/ 58183 w 787052"/>
              <a:gd name="connsiteY9" fmla="*/ 720570 h 1483020"/>
              <a:gd name="connsiteX10" fmla="*/ 5429 w 787052"/>
              <a:gd name="connsiteY10" fmla="*/ 751399 h 1483020"/>
              <a:gd name="connsiteX0" fmla="*/ 5429 w 787052"/>
              <a:gd name="connsiteY0" fmla="*/ 751399 h 1483020"/>
              <a:gd name="connsiteX1" fmla="*/ 45958 w 787052"/>
              <a:gd name="connsiteY1" fmla="*/ 573821 h 1483020"/>
              <a:gd name="connsiteX2" fmla="*/ 140010 w 787052"/>
              <a:gd name="connsiteY2" fmla="*/ 189844 h 1483020"/>
              <a:gd name="connsiteX3" fmla="*/ 403948 w 787052"/>
              <a:gd name="connsiteY3" fmla="*/ 61 h 1483020"/>
              <a:gd name="connsiteX4" fmla="*/ 672102 w 787052"/>
              <a:gd name="connsiteY4" fmla="*/ 206864 h 1483020"/>
              <a:gd name="connsiteX5" fmla="*/ 787052 w 787052"/>
              <a:gd name="connsiteY5" fmla="*/ 1026681 h 1483020"/>
              <a:gd name="connsiteX6" fmla="*/ 672246 w 787052"/>
              <a:gd name="connsiteY6" fmla="*/ 1357726 h 1483020"/>
              <a:gd name="connsiteX7" fmla="*/ 345793 w 787052"/>
              <a:gd name="connsiteY7" fmla="*/ 1481757 h 1483020"/>
              <a:gd name="connsiteX8" fmla="*/ 156487 w 787052"/>
              <a:gd name="connsiteY8" fmla="*/ 1293386 h 1483020"/>
              <a:gd name="connsiteX9" fmla="*/ 71099 w 787052"/>
              <a:gd name="connsiteY9" fmla="*/ 755010 h 1483020"/>
              <a:gd name="connsiteX10" fmla="*/ 5429 w 787052"/>
              <a:gd name="connsiteY10" fmla="*/ 751399 h 1483020"/>
              <a:gd name="connsiteX0" fmla="*/ 5429 w 787052"/>
              <a:gd name="connsiteY0" fmla="*/ 751399 h 1483020"/>
              <a:gd name="connsiteX1" fmla="*/ 45958 w 787052"/>
              <a:gd name="connsiteY1" fmla="*/ 573821 h 1483020"/>
              <a:gd name="connsiteX2" fmla="*/ 140010 w 787052"/>
              <a:gd name="connsiteY2" fmla="*/ 189844 h 1483020"/>
              <a:gd name="connsiteX3" fmla="*/ 403948 w 787052"/>
              <a:gd name="connsiteY3" fmla="*/ 61 h 1483020"/>
              <a:gd name="connsiteX4" fmla="*/ 672102 w 787052"/>
              <a:gd name="connsiteY4" fmla="*/ 206864 h 1483020"/>
              <a:gd name="connsiteX5" fmla="*/ 787052 w 787052"/>
              <a:gd name="connsiteY5" fmla="*/ 1026681 h 1483020"/>
              <a:gd name="connsiteX6" fmla="*/ 672246 w 787052"/>
              <a:gd name="connsiteY6" fmla="*/ 1357726 h 1483020"/>
              <a:gd name="connsiteX7" fmla="*/ 345793 w 787052"/>
              <a:gd name="connsiteY7" fmla="*/ 1481757 h 1483020"/>
              <a:gd name="connsiteX8" fmla="*/ 156487 w 787052"/>
              <a:gd name="connsiteY8" fmla="*/ 1293386 h 1483020"/>
              <a:gd name="connsiteX9" fmla="*/ 71099 w 787052"/>
              <a:gd name="connsiteY9" fmla="*/ 755010 h 1483020"/>
              <a:gd name="connsiteX10" fmla="*/ 5429 w 787052"/>
              <a:gd name="connsiteY10" fmla="*/ 751399 h 1483020"/>
              <a:gd name="connsiteX0" fmla="*/ 5782 w 785613"/>
              <a:gd name="connsiteY0" fmla="*/ 784164 h 1483020"/>
              <a:gd name="connsiteX1" fmla="*/ 44519 w 785613"/>
              <a:gd name="connsiteY1" fmla="*/ 573821 h 1483020"/>
              <a:gd name="connsiteX2" fmla="*/ 138571 w 785613"/>
              <a:gd name="connsiteY2" fmla="*/ 189844 h 1483020"/>
              <a:gd name="connsiteX3" fmla="*/ 402509 w 785613"/>
              <a:gd name="connsiteY3" fmla="*/ 61 h 1483020"/>
              <a:gd name="connsiteX4" fmla="*/ 670663 w 785613"/>
              <a:gd name="connsiteY4" fmla="*/ 206864 h 1483020"/>
              <a:gd name="connsiteX5" fmla="*/ 785613 w 785613"/>
              <a:gd name="connsiteY5" fmla="*/ 1026681 h 1483020"/>
              <a:gd name="connsiteX6" fmla="*/ 670807 w 785613"/>
              <a:gd name="connsiteY6" fmla="*/ 1357726 h 1483020"/>
              <a:gd name="connsiteX7" fmla="*/ 344354 w 785613"/>
              <a:gd name="connsiteY7" fmla="*/ 1481757 h 1483020"/>
              <a:gd name="connsiteX8" fmla="*/ 155048 w 785613"/>
              <a:gd name="connsiteY8" fmla="*/ 1293386 h 1483020"/>
              <a:gd name="connsiteX9" fmla="*/ 69660 w 785613"/>
              <a:gd name="connsiteY9" fmla="*/ 755010 h 1483020"/>
              <a:gd name="connsiteX10" fmla="*/ 5782 w 785613"/>
              <a:gd name="connsiteY10" fmla="*/ 784164 h 1483020"/>
              <a:gd name="connsiteX0" fmla="*/ 5430 w 785261"/>
              <a:gd name="connsiteY0" fmla="*/ 784162 h 1483018"/>
              <a:gd name="connsiteX1" fmla="*/ 45959 w 785261"/>
              <a:gd name="connsiteY1" fmla="*/ 546516 h 1483018"/>
              <a:gd name="connsiteX2" fmla="*/ 138219 w 785261"/>
              <a:gd name="connsiteY2" fmla="*/ 189842 h 1483018"/>
              <a:gd name="connsiteX3" fmla="*/ 402157 w 785261"/>
              <a:gd name="connsiteY3" fmla="*/ 59 h 1483018"/>
              <a:gd name="connsiteX4" fmla="*/ 670311 w 785261"/>
              <a:gd name="connsiteY4" fmla="*/ 206862 h 1483018"/>
              <a:gd name="connsiteX5" fmla="*/ 785261 w 785261"/>
              <a:gd name="connsiteY5" fmla="*/ 1026679 h 1483018"/>
              <a:gd name="connsiteX6" fmla="*/ 670455 w 785261"/>
              <a:gd name="connsiteY6" fmla="*/ 1357724 h 1483018"/>
              <a:gd name="connsiteX7" fmla="*/ 344002 w 785261"/>
              <a:gd name="connsiteY7" fmla="*/ 1481755 h 1483018"/>
              <a:gd name="connsiteX8" fmla="*/ 154696 w 785261"/>
              <a:gd name="connsiteY8" fmla="*/ 1293384 h 1483018"/>
              <a:gd name="connsiteX9" fmla="*/ 69308 w 785261"/>
              <a:gd name="connsiteY9" fmla="*/ 755008 h 1483018"/>
              <a:gd name="connsiteX10" fmla="*/ 5430 w 785261"/>
              <a:gd name="connsiteY10" fmla="*/ 784162 h 1483018"/>
              <a:gd name="connsiteX0" fmla="*/ 7552 w 778423"/>
              <a:gd name="connsiteY0" fmla="*/ 822387 h 1483018"/>
              <a:gd name="connsiteX1" fmla="*/ 39121 w 778423"/>
              <a:gd name="connsiteY1" fmla="*/ 546516 h 1483018"/>
              <a:gd name="connsiteX2" fmla="*/ 131381 w 778423"/>
              <a:gd name="connsiteY2" fmla="*/ 189842 h 1483018"/>
              <a:gd name="connsiteX3" fmla="*/ 395319 w 778423"/>
              <a:gd name="connsiteY3" fmla="*/ 59 h 1483018"/>
              <a:gd name="connsiteX4" fmla="*/ 663473 w 778423"/>
              <a:gd name="connsiteY4" fmla="*/ 206862 h 1483018"/>
              <a:gd name="connsiteX5" fmla="*/ 778423 w 778423"/>
              <a:gd name="connsiteY5" fmla="*/ 1026679 h 1483018"/>
              <a:gd name="connsiteX6" fmla="*/ 663617 w 778423"/>
              <a:gd name="connsiteY6" fmla="*/ 1357724 h 1483018"/>
              <a:gd name="connsiteX7" fmla="*/ 337164 w 778423"/>
              <a:gd name="connsiteY7" fmla="*/ 1481755 h 1483018"/>
              <a:gd name="connsiteX8" fmla="*/ 147858 w 778423"/>
              <a:gd name="connsiteY8" fmla="*/ 1293384 h 1483018"/>
              <a:gd name="connsiteX9" fmla="*/ 62470 w 778423"/>
              <a:gd name="connsiteY9" fmla="*/ 755008 h 1483018"/>
              <a:gd name="connsiteX10" fmla="*/ 7552 w 778423"/>
              <a:gd name="connsiteY10" fmla="*/ 822387 h 1483018"/>
              <a:gd name="connsiteX0" fmla="*/ 5173 w 776044"/>
              <a:gd name="connsiteY0" fmla="*/ 822387 h 1483018"/>
              <a:gd name="connsiteX1" fmla="*/ 36742 w 776044"/>
              <a:gd name="connsiteY1" fmla="*/ 546516 h 1483018"/>
              <a:gd name="connsiteX2" fmla="*/ 129002 w 776044"/>
              <a:gd name="connsiteY2" fmla="*/ 189842 h 1483018"/>
              <a:gd name="connsiteX3" fmla="*/ 392940 w 776044"/>
              <a:gd name="connsiteY3" fmla="*/ 59 h 1483018"/>
              <a:gd name="connsiteX4" fmla="*/ 661094 w 776044"/>
              <a:gd name="connsiteY4" fmla="*/ 206862 h 1483018"/>
              <a:gd name="connsiteX5" fmla="*/ 776044 w 776044"/>
              <a:gd name="connsiteY5" fmla="*/ 1026679 h 1483018"/>
              <a:gd name="connsiteX6" fmla="*/ 661238 w 776044"/>
              <a:gd name="connsiteY6" fmla="*/ 1357724 h 1483018"/>
              <a:gd name="connsiteX7" fmla="*/ 334785 w 776044"/>
              <a:gd name="connsiteY7" fmla="*/ 1481755 h 1483018"/>
              <a:gd name="connsiteX8" fmla="*/ 145479 w 776044"/>
              <a:gd name="connsiteY8" fmla="*/ 1293384 h 1483018"/>
              <a:gd name="connsiteX9" fmla="*/ 60091 w 776044"/>
              <a:gd name="connsiteY9" fmla="*/ 755008 h 1483018"/>
              <a:gd name="connsiteX10" fmla="*/ 5173 w 776044"/>
              <a:gd name="connsiteY10" fmla="*/ 822387 h 1483018"/>
              <a:gd name="connsiteX0" fmla="*/ 3111 w 773982"/>
              <a:gd name="connsiteY0" fmla="*/ 822384 h 1483015"/>
              <a:gd name="connsiteX1" fmla="*/ 43640 w 773982"/>
              <a:gd name="connsiteY1" fmla="*/ 516479 h 1483015"/>
              <a:gd name="connsiteX2" fmla="*/ 126940 w 773982"/>
              <a:gd name="connsiteY2" fmla="*/ 189839 h 1483015"/>
              <a:gd name="connsiteX3" fmla="*/ 390878 w 773982"/>
              <a:gd name="connsiteY3" fmla="*/ 56 h 1483015"/>
              <a:gd name="connsiteX4" fmla="*/ 659032 w 773982"/>
              <a:gd name="connsiteY4" fmla="*/ 206859 h 1483015"/>
              <a:gd name="connsiteX5" fmla="*/ 773982 w 773982"/>
              <a:gd name="connsiteY5" fmla="*/ 1026676 h 1483015"/>
              <a:gd name="connsiteX6" fmla="*/ 659176 w 773982"/>
              <a:gd name="connsiteY6" fmla="*/ 1357721 h 1483015"/>
              <a:gd name="connsiteX7" fmla="*/ 332723 w 773982"/>
              <a:gd name="connsiteY7" fmla="*/ 1481752 h 1483015"/>
              <a:gd name="connsiteX8" fmla="*/ 143417 w 773982"/>
              <a:gd name="connsiteY8" fmla="*/ 1293381 h 1483015"/>
              <a:gd name="connsiteX9" fmla="*/ 58029 w 773982"/>
              <a:gd name="connsiteY9" fmla="*/ 755005 h 1483015"/>
              <a:gd name="connsiteX10" fmla="*/ 3111 w 773982"/>
              <a:gd name="connsiteY10" fmla="*/ 822384 h 1483015"/>
              <a:gd name="connsiteX0" fmla="*/ 3111 w 773982"/>
              <a:gd name="connsiteY0" fmla="*/ 822399 h 1483030"/>
              <a:gd name="connsiteX1" fmla="*/ 43640 w 773982"/>
              <a:gd name="connsiteY1" fmla="*/ 516494 h 1483030"/>
              <a:gd name="connsiteX2" fmla="*/ 126940 w 773982"/>
              <a:gd name="connsiteY2" fmla="*/ 189854 h 1483030"/>
              <a:gd name="connsiteX3" fmla="*/ 390878 w 773982"/>
              <a:gd name="connsiteY3" fmla="*/ 71 h 1483030"/>
              <a:gd name="connsiteX4" fmla="*/ 659032 w 773982"/>
              <a:gd name="connsiteY4" fmla="*/ 206874 h 1483030"/>
              <a:gd name="connsiteX5" fmla="*/ 773982 w 773982"/>
              <a:gd name="connsiteY5" fmla="*/ 1026691 h 1483030"/>
              <a:gd name="connsiteX6" fmla="*/ 659176 w 773982"/>
              <a:gd name="connsiteY6" fmla="*/ 1357736 h 1483030"/>
              <a:gd name="connsiteX7" fmla="*/ 332723 w 773982"/>
              <a:gd name="connsiteY7" fmla="*/ 1481767 h 1483030"/>
              <a:gd name="connsiteX8" fmla="*/ 143417 w 773982"/>
              <a:gd name="connsiteY8" fmla="*/ 1293396 h 1483030"/>
              <a:gd name="connsiteX9" fmla="*/ 58029 w 773982"/>
              <a:gd name="connsiteY9" fmla="*/ 755020 h 1483030"/>
              <a:gd name="connsiteX10" fmla="*/ 3111 w 773982"/>
              <a:gd name="connsiteY10" fmla="*/ 822399 h 1483030"/>
              <a:gd name="connsiteX0" fmla="*/ 1158 w 772029"/>
              <a:gd name="connsiteY0" fmla="*/ 822384 h 1483015"/>
              <a:gd name="connsiteX1" fmla="*/ 66600 w 772029"/>
              <a:gd name="connsiteY1" fmla="*/ 513029 h 1483015"/>
              <a:gd name="connsiteX2" fmla="*/ 124987 w 772029"/>
              <a:gd name="connsiteY2" fmla="*/ 189839 h 1483015"/>
              <a:gd name="connsiteX3" fmla="*/ 388925 w 772029"/>
              <a:gd name="connsiteY3" fmla="*/ 56 h 1483015"/>
              <a:gd name="connsiteX4" fmla="*/ 657079 w 772029"/>
              <a:gd name="connsiteY4" fmla="*/ 206859 h 1483015"/>
              <a:gd name="connsiteX5" fmla="*/ 772029 w 772029"/>
              <a:gd name="connsiteY5" fmla="*/ 1026676 h 1483015"/>
              <a:gd name="connsiteX6" fmla="*/ 657223 w 772029"/>
              <a:gd name="connsiteY6" fmla="*/ 1357721 h 1483015"/>
              <a:gd name="connsiteX7" fmla="*/ 330770 w 772029"/>
              <a:gd name="connsiteY7" fmla="*/ 1481752 h 1483015"/>
              <a:gd name="connsiteX8" fmla="*/ 141464 w 772029"/>
              <a:gd name="connsiteY8" fmla="*/ 1293381 h 1483015"/>
              <a:gd name="connsiteX9" fmla="*/ 56076 w 772029"/>
              <a:gd name="connsiteY9" fmla="*/ 755005 h 1483015"/>
              <a:gd name="connsiteX10" fmla="*/ 1158 w 772029"/>
              <a:gd name="connsiteY10" fmla="*/ 822384 h 1483015"/>
              <a:gd name="connsiteX0" fmla="*/ 923 w 771794"/>
              <a:gd name="connsiteY0" fmla="*/ 822384 h 1483015"/>
              <a:gd name="connsiteX1" fmla="*/ 75424 w 771794"/>
              <a:gd name="connsiteY1" fmla="*/ 513030 h 1483015"/>
              <a:gd name="connsiteX2" fmla="*/ 124752 w 771794"/>
              <a:gd name="connsiteY2" fmla="*/ 189839 h 1483015"/>
              <a:gd name="connsiteX3" fmla="*/ 388690 w 771794"/>
              <a:gd name="connsiteY3" fmla="*/ 56 h 1483015"/>
              <a:gd name="connsiteX4" fmla="*/ 656844 w 771794"/>
              <a:gd name="connsiteY4" fmla="*/ 206859 h 1483015"/>
              <a:gd name="connsiteX5" fmla="*/ 771794 w 771794"/>
              <a:gd name="connsiteY5" fmla="*/ 1026676 h 1483015"/>
              <a:gd name="connsiteX6" fmla="*/ 656988 w 771794"/>
              <a:gd name="connsiteY6" fmla="*/ 1357721 h 1483015"/>
              <a:gd name="connsiteX7" fmla="*/ 330535 w 771794"/>
              <a:gd name="connsiteY7" fmla="*/ 1481752 h 1483015"/>
              <a:gd name="connsiteX8" fmla="*/ 141229 w 771794"/>
              <a:gd name="connsiteY8" fmla="*/ 1293381 h 1483015"/>
              <a:gd name="connsiteX9" fmla="*/ 55841 w 771794"/>
              <a:gd name="connsiteY9" fmla="*/ 755005 h 1483015"/>
              <a:gd name="connsiteX10" fmla="*/ 923 w 771794"/>
              <a:gd name="connsiteY10" fmla="*/ 822384 h 1483015"/>
              <a:gd name="connsiteX0" fmla="*/ 923 w 771794"/>
              <a:gd name="connsiteY0" fmla="*/ 822427 h 1483058"/>
              <a:gd name="connsiteX1" fmla="*/ 75424 w 771794"/>
              <a:gd name="connsiteY1" fmla="*/ 513073 h 1483058"/>
              <a:gd name="connsiteX2" fmla="*/ 124752 w 771794"/>
              <a:gd name="connsiteY2" fmla="*/ 220941 h 1483058"/>
              <a:gd name="connsiteX3" fmla="*/ 388690 w 771794"/>
              <a:gd name="connsiteY3" fmla="*/ 99 h 1483058"/>
              <a:gd name="connsiteX4" fmla="*/ 656844 w 771794"/>
              <a:gd name="connsiteY4" fmla="*/ 206902 h 1483058"/>
              <a:gd name="connsiteX5" fmla="*/ 771794 w 771794"/>
              <a:gd name="connsiteY5" fmla="*/ 1026719 h 1483058"/>
              <a:gd name="connsiteX6" fmla="*/ 656988 w 771794"/>
              <a:gd name="connsiteY6" fmla="*/ 1357764 h 1483058"/>
              <a:gd name="connsiteX7" fmla="*/ 330535 w 771794"/>
              <a:gd name="connsiteY7" fmla="*/ 1481795 h 1483058"/>
              <a:gd name="connsiteX8" fmla="*/ 141229 w 771794"/>
              <a:gd name="connsiteY8" fmla="*/ 1293424 h 1483058"/>
              <a:gd name="connsiteX9" fmla="*/ 55841 w 771794"/>
              <a:gd name="connsiteY9" fmla="*/ 755048 h 1483058"/>
              <a:gd name="connsiteX10" fmla="*/ 923 w 771794"/>
              <a:gd name="connsiteY10" fmla="*/ 822427 h 1483058"/>
              <a:gd name="connsiteX0" fmla="*/ 2041 w 772912"/>
              <a:gd name="connsiteY0" fmla="*/ 822427 h 1483058"/>
              <a:gd name="connsiteX1" fmla="*/ 76542 w 772912"/>
              <a:gd name="connsiteY1" fmla="*/ 513073 h 1483058"/>
              <a:gd name="connsiteX2" fmla="*/ 125870 w 772912"/>
              <a:gd name="connsiteY2" fmla="*/ 220941 h 1483058"/>
              <a:gd name="connsiteX3" fmla="*/ 389808 w 772912"/>
              <a:gd name="connsiteY3" fmla="*/ 99 h 1483058"/>
              <a:gd name="connsiteX4" fmla="*/ 657962 w 772912"/>
              <a:gd name="connsiteY4" fmla="*/ 206902 h 1483058"/>
              <a:gd name="connsiteX5" fmla="*/ 772912 w 772912"/>
              <a:gd name="connsiteY5" fmla="*/ 1026719 h 1483058"/>
              <a:gd name="connsiteX6" fmla="*/ 658106 w 772912"/>
              <a:gd name="connsiteY6" fmla="*/ 1357764 h 1483058"/>
              <a:gd name="connsiteX7" fmla="*/ 331653 w 772912"/>
              <a:gd name="connsiteY7" fmla="*/ 1481795 h 1483058"/>
              <a:gd name="connsiteX8" fmla="*/ 142347 w 772912"/>
              <a:gd name="connsiteY8" fmla="*/ 1293424 h 1483058"/>
              <a:gd name="connsiteX9" fmla="*/ 56959 w 772912"/>
              <a:gd name="connsiteY9" fmla="*/ 755048 h 1483058"/>
              <a:gd name="connsiteX10" fmla="*/ 2041 w 772912"/>
              <a:gd name="connsiteY10" fmla="*/ 822427 h 1483058"/>
              <a:gd name="connsiteX0" fmla="*/ 2041 w 772912"/>
              <a:gd name="connsiteY0" fmla="*/ 822427 h 1483058"/>
              <a:gd name="connsiteX1" fmla="*/ 76542 w 772912"/>
              <a:gd name="connsiteY1" fmla="*/ 513073 h 1483058"/>
              <a:gd name="connsiteX2" fmla="*/ 125870 w 772912"/>
              <a:gd name="connsiteY2" fmla="*/ 220941 h 1483058"/>
              <a:gd name="connsiteX3" fmla="*/ 389808 w 772912"/>
              <a:gd name="connsiteY3" fmla="*/ 99 h 1483058"/>
              <a:gd name="connsiteX4" fmla="*/ 657962 w 772912"/>
              <a:gd name="connsiteY4" fmla="*/ 206902 h 1483058"/>
              <a:gd name="connsiteX5" fmla="*/ 772912 w 772912"/>
              <a:gd name="connsiteY5" fmla="*/ 1026719 h 1483058"/>
              <a:gd name="connsiteX6" fmla="*/ 658106 w 772912"/>
              <a:gd name="connsiteY6" fmla="*/ 1357764 h 1483058"/>
              <a:gd name="connsiteX7" fmla="*/ 331653 w 772912"/>
              <a:gd name="connsiteY7" fmla="*/ 1481795 h 1483058"/>
              <a:gd name="connsiteX8" fmla="*/ 142347 w 772912"/>
              <a:gd name="connsiteY8" fmla="*/ 1293424 h 1483058"/>
              <a:gd name="connsiteX9" fmla="*/ 56959 w 772912"/>
              <a:gd name="connsiteY9" fmla="*/ 755048 h 1483058"/>
              <a:gd name="connsiteX10" fmla="*/ 2041 w 772912"/>
              <a:gd name="connsiteY10" fmla="*/ 822427 h 1483058"/>
              <a:gd name="connsiteX0" fmla="*/ 2041 w 772912"/>
              <a:gd name="connsiteY0" fmla="*/ 822427 h 1483058"/>
              <a:gd name="connsiteX1" fmla="*/ 76542 w 772912"/>
              <a:gd name="connsiteY1" fmla="*/ 513073 h 1483058"/>
              <a:gd name="connsiteX2" fmla="*/ 125870 w 772912"/>
              <a:gd name="connsiteY2" fmla="*/ 220941 h 1483058"/>
              <a:gd name="connsiteX3" fmla="*/ 389808 w 772912"/>
              <a:gd name="connsiteY3" fmla="*/ 99 h 1483058"/>
              <a:gd name="connsiteX4" fmla="*/ 657962 w 772912"/>
              <a:gd name="connsiteY4" fmla="*/ 206902 h 1483058"/>
              <a:gd name="connsiteX5" fmla="*/ 772912 w 772912"/>
              <a:gd name="connsiteY5" fmla="*/ 1026719 h 1483058"/>
              <a:gd name="connsiteX6" fmla="*/ 658106 w 772912"/>
              <a:gd name="connsiteY6" fmla="*/ 1357764 h 1483058"/>
              <a:gd name="connsiteX7" fmla="*/ 331653 w 772912"/>
              <a:gd name="connsiteY7" fmla="*/ 1481795 h 1483058"/>
              <a:gd name="connsiteX8" fmla="*/ 142347 w 772912"/>
              <a:gd name="connsiteY8" fmla="*/ 1293424 h 1483058"/>
              <a:gd name="connsiteX9" fmla="*/ 66018 w 772912"/>
              <a:gd name="connsiteY9" fmla="*/ 744695 h 1483058"/>
              <a:gd name="connsiteX10" fmla="*/ 2041 w 772912"/>
              <a:gd name="connsiteY10" fmla="*/ 822427 h 1483058"/>
              <a:gd name="connsiteX0" fmla="*/ 2041 w 772912"/>
              <a:gd name="connsiteY0" fmla="*/ 822427 h 1483058"/>
              <a:gd name="connsiteX1" fmla="*/ 76542 w 772912"/>
              <a:gd name="connsiteY1" fmla="*/ 513073 h 1483058"/>
              <a:gd name="connsiteX2" fmla="*/ 125870 w 772912"/>
              <a:gd name="connsiteY2" fmla="*/ 220941 h 1483058"/>
              <a:gd name="connsiteX3" fmla="*/ 389808 w 772912"/>
              <a:gd name="connsiteY3" fmla="*/ 99 h 1483058"/>
              <a:gd name="connsiteX4" fmla="*/ 657962 w 772912"/>
              <a:gd name="connsiteY4" fmla="*/ 206902 h 1483058"/>
              <a:gd name="connsiteX5" fmla="*/ 772912 w 772912"/>
              <a:gd name="connsiteY5" fmla="*/ 1026719 h 1483058"/>
              <a:gd name="connsiteX6" fmla="*/ 658106 w 772912"/>
              <a:gd name="connsiteY6" fmla="*/ 1357764 h 1483058"/>
              <a:gd name="connsiteX7" fmla="*/ 331653 w 772912"/>
              <a:gd name="connsiteY7" fmla="*/ 1481795 h 1483058"/>
              <a:gd name="connsiteX8" fmla="*/ 142347 w 772912"/>
              <a:gd name="connsiteY8" fmla="*/ 1293424 h 1483058"/>
              <a:gd name="connsiteX9" fmla="*/ 68283 w 772912"/>
              <a:gd name="connsiteY9" fmla="*/ 758499 h 1483058"/>
              <a:gd name="connsiteX10" fmla="*/ 2041 w 772912"/>
              <a:gd name="connsiteY10" fmla="*/ 822427 h 1483058"/>
              <a:gd name="connsiteX0" fmla="*/ 2041 w 772912"/>
              <a:gd name="connsiteY0" fmla="*/ 822427 h 1483058"/>
              <a:gd name="connsiteX1" fmla="*/ 76542 w 772912"/>
              <a:gd name="connsiteY1" fmla="*/ 513073 h 1483058"/>
              <a:gd name="connsiteX2" fmla="*/ 125870 w 772912"/>
              <a:gd name="connsiteY2" fmla="*/ 220941 h 1483058"/>
              <a:gd name="connsiteX3" fmla="*/ 389808 w 772912"/>
              <a:gd name="connsiteY3" fmla="*/ 99 h 1483058"/>
              <a:gd name="connsiteX4" fmla="*/ 657962 w 772912"/>
              <a:gd name="connsiteY4" fmla="*/ 206902 h 1483058"/>
              <a:gd name="connsiteX5" fmla="*/ 772912 w 772912"/>
              <a:gd name="connsiteY5" fmla="*/ 1026719 h 1483058"/>
              <a:gd name="connsiteX6" fmla="*/ 658106 w 772912"/>
              <a:gd name="connsiteY6" fmla="*/ 1357764 h 1483058"/>
              <a:gd name="connsiteX7" fmla="*/ 331653 w 772912"/>
              <a:gd name="connsiteY7" fmla="*/ 1481795 h 1483058"/>
              <a:gd name="connsiteX8" fmla="*/ 142347 w 772912"/>
              <a:gd name="connsiteY8" fmla="*/ 1293424 h 1483058"/>
              <a:gd name="connsiteX9" fmla="*/ 72813 w 772912"/>
              <a:gd name="connsiteY9" fmla="*/ 751597 h 1483058"/>
              <a:gd name="connsiteX10" fmla="*/ 2041 w 772912"/>
              <a:gd name="connsiteY10" fmla="*/ 822427 h 1483058"/>
              <a:gd name="connsiteX0" fmla="*/ 2041 w 772912"/>
              <a:gd name="connsiteY0" fmla="*/ 822427 h 1483058"/>
              <a:gd name="connsiteX1" fmla="*/ 76542 w 772912"/>
              <a:gd name="connsiteY1" fmla="*/ 561386 h 1483058"/>
              <a:gd name="connsiteX2" fmla="*/ 125870 w 772912"/>
              <a:gd name="connsiteY2" fmla="*/ 220941 h 1483058"/>
              <a:gd name="connsiteX3" fmla="*/ 389808 w 772912"/>
              <a:gd name="connsiteY3" fmla="*/ 99 h 1483058"/>
              <a:gd name="connsiteX4" fmla="*/ 657962 w 772912"/>
              <a:gd name="connsiteY4" fmla="*/ 206902 h 1483058"/>
              <a:gd name="connsiteX5" fmla="*/ 772912 w 772912"/>
              <a:gd name="connsiteY5" fmla="*/ 1026719 h 1483058"/>
              <a:gd name="connsiteX6" fmla="*/ 658106 w 772912"/>
              <a:gd name="connsiteY6" fmla="*/ 1357764 h 1483058"/>
              <a:gd name="connsiteX7" fmla="*/ 331653 w 772912"/>
              <a:gd name="connsiteY7" fmla="*/ 1481795 h 1483058"/>
              <a:gd name="connsiteX8" fmla="*/ 142347 w 772912"/>
              <a:gd name="connsiteY8" fmla="*/ 1293424 h 1483058"/>
              <a:gd name="connsiteX9" fmla="*/ 72813 w 772912"/>
              <a:gd name="connsiteY9" fmla="*/ 751597 h 1483058"/>
              <a:gd name="connsiteX10" fmla="*/ 2041 w 772912"/>
              <a:gd name="connsiteY10" fmla="*/ 822427 h 1483058"/>
              <a:gd name="connsiteX0" fmla="*/ 2737 w 773608"/>
              <a:gd name="connsiteY0" fmla="*/ 822427 h 1483058"/>
              <a:gd name="connsiteX1" fmla="*/ 70444 w 773608"/>
              <a:gd name="connsiteY1" fmla="*/ 575190 h 1483058"/>
              <a:gd name="connsiteX2" fmla="*/ 126566 w 773608"/>
              <a:gd name="connsiteY2" fmla="*/ 220941 h 1483058"/>
              <a:gd name="connsiteX3" fmla="*/ 390504 w 773608"/>
              <a:gd name="connsiteY3" fmla="*/ 99 h 1483058"/>
              <a:gd name="connsiteX4" fmla="*/ 658658 w 773608"/>
              <a:gd name="connsiteY4" fmla="*/ 206902 h 1483058"/>
              <a:gd name="connsiteX5" fmla="*/ 773608 w 773608"/>
              <a:gd name="connsiteY5" fmla="*/ 1026719 h 1483058"/>
              <a:gd name="connsiteX6" fmla="*/ 658802 w 773608"/>
              <a:gd name="connsiteY6" fmla="*/ 1357764 h 1483058"/>
              <a:gd name="connsiteX7" fmla="*/ 332349 w 773608"/>
              <a:gd name="connsiteY7" fmla="*/ 1481795 h 1483058"/>
              <a:gd name="connsiteX8" fmla="*/ 143043 w 773608"/>
              <a:gd name="connsiteY8" fmla="*/ 1293424 h 1483058"/>
              <a:gd name="connsiteX9" fmla="*/ 73509 w 773608"/>
              <a:gd name="connsiteY9" fmla="*/ 751597 h 1483058"/>
              <a:gd name="connsiteX10" fmla="*/ 2737 w 773608"/>
              <a:gd name="connsiteY10" fmla="*/ 822427 h 1483058"/>
              <a:gd name="connsiteX0" fmla="*/ 2737 w 773608"/>
              <a:gd name="connsiteY0" fmla="*/ 822427 h 1483058"/>
              <a:gd name="connsiteX1" fmla="*/ 70444 w 773608"/>
              <a:gd name="connsiteY1" fmla="*/ 575190 h 1483058"/>
              <a:gd name="connsiteX2" fmla="*/ 126566 w 773608"/>
              <a:gd name="connsiteY2" fmla="*/ 220941 h 1483058"/>
              <a:gd name="connsiteX3" fmla="*/ 390504 w 773608"/>
              <a:gd name="connsiteY3" fmla="*/ 99 h 1483058"/>
              <a:gd name="connsiteX4" fmla="*/ 658658 w 773608"/>
              <a:gd name="connsiteY4" fmla="*/ 206902 h 1483058"/>
              <a:gd name="connsiteX5" fmla="*/ 773608 w 773608"/>
              <a:gd name="connsiteY5" fmla="*/ 1026719 h 1483058"/>
              <a:gd name="connsiteX6" fmla="*/ 658802 w 773608"/>
              <a:gd name="connsiteY6" fmla="*/ 1357764 h 1483058"/>
              <a:gd name="connsiteX7" fmla="*/ 332349 w 773608"/>
              <a:gd name="connsiteY7" fmla="*/ 1481795 h 1483058"/>
              <a:gd name="connsiteX8" fmla="*/ 143043 w 773608"/>
              <a:gd name="connsiteY8" fmla="*/ 1293425 h 1483058"/>
              <a:gd name="connsiteX9" fmla="*/ 73509 w 773608"/>
              <a:gd name="connsiteY9" fmla="*/ 751597 h 1483058"/>
              <a:gd name="connsiteX10" fmla="*/ 2737 w 773608"/>
              <a:gd name="connsiteY10" fmla="*/ 822427 h 1483058"/>
              <a:gd name="connsiteX0" fmla="*/ 2737 w 773608"/>
              <a:gd name="connsiteY0" fmla="*/ 784686 h 1445317"/>
              <a:gd name="connsiteX1" fmla="*/ 70444 w 773608"/>
              <a:gd name="connsiteY1" fmla="*/ 537449 h 1445317"/>
              <a:gd name="connsiteX2" fmla="*/ 126566 w 773608"/>
              <a:gd name="connsiteY2" fmla="*/ 183200 h 1445317"/>
              <a:gd name="connsiteX3" fmla="*/ 388239 w 773608"/>
              <a:gd name="connsiteY3" fmla="*/ 318 h 1445317"/>
              <a:gd name="connsiteX4" fmla="*/ 658658 w 773608"/>
              <a:gd name="connsiteY4" fmla="*/ 169161 h 1445317"/>
              <a:gd name="connsiteX5" fmla="*/ 773608 w 773608"/>
              <a:gd name="connsiteY5" fmla="*/ 988978 h 1445317"/>
              <a:gd name="connsiteX6" fmla="*/ 658802 w 773608"/>
              <a:gd name="connsiteY6" fmla="*/ 1320023 h 1445317"/>
              <a:gd name="connsiteX7" fmla="*/ 332349 w 773608"/>
              <a:gd name="connsiteY7" fmla="*/ 1444054 h 1445317"/>
              <a:gd name="connsiteX8" fmla="*/ 143043 w 773608"/>
              <a:gd name="connsiteY8" fmla="*/ 1255684 h 1445317"/>
              <a:gd name="connsiteX9" fmla="*/ 73509 w 773608"/>
              <a:gd name="connsiteY9" fmla="*/ 713856 h 1445317"/>
              <a:gd name="connsiteX10" fmla="*/ 2737 w 773608"/>
              <a:gd name="connsiteY10" fmla="*/ 784686 h 1445317"/>
              <a:gd name="connsiteX0" fmla="*/ 2737 w 773608"/>
              <a:gd name="connsiteY0" fmla="*/ 786943 h 1447574"/>
              <a:gd name="connsiteX1" fmla="*/ 70444 w 773608"/>
              <a:gd name="connsiteY1" fmla="*/ 539706 h 1447574"/>
              <a:gd name="connsiteX2" fmla="*/ 137890 w 773608"/>
              <a:gd name="connsiteY2" fmla="*/ 233770 h 1447574"/>
              <a:gd name="connsiteX3" fmla="*/ 388239 w 773608"/>
              <a:gd name="connsiteY3" fmla="*/ 2575 h 1447574"/>
              <a:gd name="connsiteX4" fmla="*/ 658658 w 773608"/>
              <a:gd name="connsiteY4" fmla="*/ 171418 h 1447574"/>
              <a:gd name="connsiteX5" fmla="*/ 773608 w 773608"/>
              <a:gd name="connsiteY5" fmla="*/ 991235 h 1447574"/>
              <a:gd name="connsiteX6" fmla="*/ 658802 w 773608"/>
              <a:gd name="connsiteY6" fmla="*/ 1322280 h 1447574"/>
              <a:gd name="connsiteX7" fmla="*/ 332349 w 773608"/>
              <a:gd name="connsiteY7" fmla="*/ 1446311 h 1447574"/>
              <a:gd name="connsiteX8" fmla="*/ 143043 w 773608"/>
              <a:gd name="connsiteY8" fmla="*/ 1257941 h 1447574"/>
              <a:gd name="connsiteX9" fmla="*/ 73509 w 773608"/>
              <a:gd name="connsiteY9" fmla="*/ 716113 h 1447574"/>
              <a:gd name="connsiteX10" fmla="*/ 2737 w 773608"/>
              <a:gd name="connsiteY10" fmla="*/ 786943 h 1447574"/>
              <a:gd name="connsiteX0" fmla="*/ 4243 w 775114"/>
              <a:gd name="connsiteY0" fmla="*/ 786943 h 1447574"/>
              <a:gd name="connsiteX1" fmla="*/ 62891 w 775114"/>
              <a:gd name="connsiteY1" fmla="*/ 522452 h 1447574"/>
              <a:gd name="connsiteX2" fmla="*/ 139396 w 775114"/>
              <a:gd name="connsiteY2" fmla="*/ 233770 h 1447574"/>
              <a:gd name="connsiteX3" fmla="*/ 389745 w 775114"/>
              <a:gd name="connsiteY3" fmla="*/ 2575 h 1447574"/>
              <a:gd name="connsiteX4" fmla="*/ 660164 w 775114"/>
              <a:gd name="connsiteY4" fmla="*/ 171418 h 1447574"/>
              <a:gd name="connsiteX5" fmla="*/ 775114 w 775114"/>
              <a:gd name="connsiteY5" fmla="*/ 991235 h 1447574"/>
              <a:gd name="connsiteX6" fmla="*/ 660308 w 775114"/>
              <a:gd name="connsiteY6" fmla="*/ 1322280 h 1447574"/>
              <a:gd name="connsiteX7" fmla="*/ 333855 w 775114"/>
              <a:gd name="connsiteY7" fmla="*/ 1446311 h 1447574"/>
              <a:gd name="connsiteX8" fmla="*/ 144549 w 775114"/>
              <a:gd name="connsiteY8" fmla="*/ 1257941 h 1447574"/>
              <a:gd name="connsiteX9" fmla="*/ 75015 w 775114"/>
              <a:gd name="connsiteY9" fmla="*/ 716113 h 1447574"/>
              <a:gd name="connsiteX10" fmla="*/ 4243 w 775114"/>
              <a:gd name="connsiteY10" fmla="*/ 786943 h 1447574"/>
              <a:gd name="connsiteX0" fmla="*/ 9050 w 779921"/>
              <a:gd name="connsiteY0" fmla="*/ 786943 h 1447574"/>
              <a:gd name="connsiteX1" fmla="*/ 51844 w 779921"/>
              <a:gd name="connsiteY1" fmla="*/ 522452 h 1447574"/>
              <a:gd name="connsiteX2" fmla="*/ 144203 w 779921"/>
              <a:gd name="connsiteY2" fmla="*/ 233770 h 1447574"/>
              <a:gd name="connsiteX3" fmla="*/ 394552 w 779921"/>
              <a:gd name="connsiteY3" fmla="*/ 2575 h 1447574"/>
              <a:gd name="connsiteX4" fmla="*/ 664971 w 779921"/>
              <a:gd name="connsiteY4" fmla="*/ 171418 h 1447574"/>
              <a:gd name="connsiteX5" fmla="*/ 779921 w 779921"/>
              <a:gd name="connsiteY5" fmla="*/ 991235 h 1447574"/>
              <a:gd name="connsiteX6" fmla="*/ 665115 w 779921"/>
              <a:gd name="connsiteY6" fmla="*/ 1322280 h 1447574"/>
              <a:gd name="connsiteX7" fmla="*/ 338662 w 779921"/>
              <a:gd name="connsiteY7" fmla="*/ 1446311 h 1447574"/>
              <a:gd name="connsiteX8" fmla="*/ 149356 w 779921"/>
              <a:gd name="connsiteY8" fmla="*/ 1257941 h 1447574"/>
              <a:gd name="connsiteX9" fmla="*/ 79822 w 779921"/>
              <a:gd name="connsiteY9" fmla="*/ 716113 h 1447574"/>
              <a:gd name="connsiteX10" fmla="*/ 9050 w 779921"/>
              <a:gd name="connsiteY10" fmla="*/ 786943 h 1447574"/>
              <a:gd name="connsiteX0" fmla="*/ 2472 w 773343"/>
              <a:gd name="connsiteY0" fmla="*/ 786943 h 1447574"/>
              <a:gd name="connsiteX1" fmla="*/ 72444 w 773343"/>
              <a:gd name="connsiteY1" fmla="*/ 525904 h 1447574"/>
              <a:gd name="connsiteX2" fmla="*/ 137625 w 773343"/>
              <a:gd name="connsiteY2" fmla="*/ 233770 h 1447574"/>
              <a:gd name="connsiteX3" fmla="*/ 387974 w 773343"/>
              <a:gd name="connsiteY3" fmla="*/ 2575 h 1447574"/>
              <a:gd name="connsiteX4" fmla="*/ 658393 w 773343"/>
              <a:gd name="connsiteY4" fmla="*/ 171418 h 1447574"/>
              <a:gd name="connsiteX5" fmla="*/ 773343 w 773343"/>
              <a:gd name="connsiteY5" fmla="*/ 991235 h 1447574"/>
              <a:gd name="connsiteX6" fmla="*/ 658537 w 773343"/>
              <a:gd name="connsiteY6" fmla="*/ 1322280 h 1447574"/>
              <a:gd name="connsiteX7" fmla="*/ 332084 w 773343"/>
              <a:gd name="connsiteY7" fmla="*/ 1446311 h 1447574"/>
              <a:gd name="connsiteX8" fmla="*/ 142778 w 773343"/>
              <a:gd name="connsiteY8" fmla="*/ 1257941 h 1447574"/>
              <a:gd name="connsiteX9" fmla="*/ 73244 w 773343"/>
              <a:gd name="connsiteY9" fmla="*/ 716113 h 1447574"/>
              <a:gd name="connsiteX10" fmla="*/ 2472 w 773343"/>
              <a:gd name="connsiteY10" fmla="*/ 786943 h 1447574"/>
              <a:gd name="connsiteX0" fmla="*/ 1502 w 772373"/>
              <a:gd name="connsiteY0" fmla="*/ 786943 h 1447574"/>
              <a:gd name="connsiteX1" fmla="*/ 71474 w 772373"/>
              <a:gd name="connsiteY1" fmla="*/ 525904 h 1447574"/>
              <a:gd name="connsiteX2" fmla="*/ 136655 w 772373"/>
              <a:gd name="connsiteY2" fmla="*/ 233770 h 1447574"/>
              <a:gd name="connsiteX3" fmla="*/ 387004 w 772373"/>
              <a:gd name="connsiteY3" fmla="*/ 2575 h 1447574"/>
              <a:gd name="connsiteX4" fmla="*/ 657423 w 772373"/>
              <a:gd name="connsiteY4" fmla="*/ 171418 h 1447574"/>
              <a:gd name="connsiteX5" fmla="*/ 772373 w 772373"/>
              <a:gd name="connsiteY5" fmla="*/ 991235 h 1447574"/>
              <a:gd name="connsiteX6" fmla="*/ 657567 w 772373"/>
              <a:gd name="connsiteY6" fmla="*/ 1322280 h 1447574"/>
              <a:gd name="connsiteX7" fmla="*/ 331114 w 772373"/>
              <a:gd name="connsiteY7" fmla="*/ 1446311 h 1447574"/>
              <a:gd name="connsiteX8" fmla="*/ 141808 w 772373"/>
              <a:gd name="connsiteY8" fmla="*/ 1257941 h 1447574"/>
              <a:gd name="connsiteX9" fmla="*/ 72274 w 772373"/>
              <a:gd name="connsiteY9" fmla="*/ 716113 h 1447574"/>
              <a:gd name="connsiteX10" fmla="*/ 1502 w 772373"/>
              <a:gd name="connsiteY10" fmla="*/ 786943 h 1447574"/>
              <a:gd name="connsiteX0" fmla="*/ 1931 w 772802"/>
              <a:gd name="connsiteY0" fmla="*/ 786943 h 1447574"/>
              <a:gd name="connsiteX1" fmla="*/ 65109 w 772802"/>
              <a:gd name="connsiteY1" fmla="*/ 532806 h 1447574"/>
              <a:gd name="connsiteX2" fmla="*/ 137084 w 772802"/>
              <a:gd name="connsiteY2" fmla="*/ 233770 h 1447574"/>
              <a:gd name="connsiteX3" fmla="*/ 387433 w 772802"/>
              <a:gd name="connsiteY3" fmla="*/ 2575 h 1447574"/>
              <a:gd name="connsiteX4" fmla="*/ 657852 w 772802"/>
              <a:gd name="connsiteY4" fmla="*/ 171418 h 1447574"/>
              <a:gd name="connsiteX5" fmla="*/ 772802 w 772802"/>
              <a:gd name="connsiteY5" fmla="*/ 991235 h 1447574"/>
              <a:gd name="connsiteX6" fmla="*/ 657996 w 772802"/>
              <a:gd name="connsiteY6" fmla="*/ 1322280 h 1447574"/>
              <a:gd name="connsiteX7" fmla="*/ 331543 w 772802"/>
              <a:gd name="connsiteY7" fmla="*/ 1446311 h 1447574"/>
              <a:gd name="connsiteX8" fmla="*/ 142237 w 772802"/>
              <a:gd name="connsiteY8" fmla="*/ 1257941 h 1447574"/>
              <a:gd name="connsiteX9" fmla="*/ 72703 w 772802"/>
              <a:gd name="connsiteY9" fmla="*/ 716113 h 1447574"/>
              <a:gd name="connsiteX10" fmla="*/ 1931 w 772802"/>
              <a:gd name="connsiteY10" fmla="*/ 786943 h 144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2802" h="1447574">
                <a:moveTo>
                  <a:pt x="1931" y="786943"/>
                </a:moveTo>
                <a:cubicBezTo>
                  <a:pt x="-5304" y="793031"/>
                  <a:pt x="6108" y="637170"/>
                  <a:pt x="65109" y="532806"/>
                </a:cubicBezTo>
                <a:cubicBezTo>
                  <a:pt x="95020" y="452841"/>
                  <a:pt x="83363" y="322142"/>
                  <a:pt x="137084" y="233770"/>
                </a:cubicBezTo>
                <a:cubicBezTo>
                  <a:pt x="190805" y="145398"/>
                  <a:pt x="300638" y="12967"/>
                  <a:pt x="387433" y="2575"/>
                </a:cubicBezTo>
                <a:cubicBezTo>
                  <a:pt x="474228" y="-7817"/>
                  <a:pt x="593624" y="6641"/>
                  <a:pt x="657852" y="171418"/>
                </a:cubicBezTo>
                <a:cubicBezTo>
                  <a:pt x="722080" y="336195"/>
                  <a:pt x="772778" y="799425"/>
                  <a:pt x="772802" y="991235"/>
                </a:cubicBezTo>
                <a:cubicBezTo>
                  <a:pt x="772826" y="1183045"/>
                  <a:pt x="731539" y="1246434"/>
                  <a:pt x="657996" y="1322280"/>
                </a:cubicBezTo>
                <a:cubicBezTo>
                  <a:pt x="584453" y="1398126"/>
                  <a:pt x="417503" y="1457034"/>
                  <a:pt x="331543" y="1446311"/>
                </a:cubicBezTo>
                <a:cubicBezTo>
                  <a:pt x="245583" y="1435588"/>
                  <a:pt x="162488" y="1364071"/>
                  <a:pt x="142237" y="1257941"/>
                </a:cubicBezTo>
                <a:cubicBezTo>
                  <a:pt x="70105" y="1028184"/>
                  <a:pt x="105499" y="806115"/>
                  <a:pt x="72703" y="716113"/>
                </a:cubicBezTo>
                <a:cubicBezTo>
                  <a:pt x="35569" y="690454"/>
                  <a:pt x="12746" y="754000"/>
                  <a:pt x="1931" y="786943"/>
                </a:cubicBezTo>
                <a:close/>
              </a:path>
            </a:pathLst>
          </a:custGeom>
          <a:noFill/>
          <a:ln w="19050" cap="flat">
            <a:solidFill>
              <a:schemeClr val="tx1"/>
            </a:solidFill>
            <a:prstDash val="solid"/>
            <a:miter/>
          </a:ln>
        </p:spPr>
        <p:txBody>
          <a:bodyPr rtlCol="0" anchor="ctr"/>
          <a:lstStyle/>
          <a:p>
            <a:endParaRPr lang="en-US">
              <a:ln>
                <a:solidFill>
                  <a:srgbClr val="000000"/>
                </a:solidFill>
              </a:ln>
              <a:solidFill>
                <a:srgbClr val="000000"/>
              </a:solidFill>
            </a:endParaRPr>
          </a:p>
        </p:txBody>
      </p:sp>
      <p:pic>
        <p:nvPicPr>
          <p:cNvPr id="15362" name="Picture 2" descr="How to find the optimal number of clusters with R? | by Changhyun Kim |  Medium">
            <a:extLst>
              <a:ext uri="{FF2B5EF4-FFF2-40B4-BE49-F238E27FC236}">
                <a16:creationId xmlns:a16="http://schemas.microsoft.com/office/drawing/2014/main" id="{5D379689-7B9D-67C8-3CFB-77E2739BCB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5" r="62969" b="-1"/>
          <a:stretch/>
        </p:blipFill>
        <p:spPr bwMode="auto">
          <a:xfrm>
            <a:off x="6397058" y="769711"/>
            <a:ext cx="4614189" cy="5018595"/>
          </a:xfrm>
          <a:prstGeom prst="rect">
            <a:avLst/>
          </a:prstGeom>
          <a:solidFill>
            <a:schemeClr val="accent1">
              <a:lumMod val="20000"/>
              <a:lumOff val="80000"/>
            </a:schemeClr>
          </a:solidFill>
        </p:spPr>
      </p:pic>
    </p:spTree>
    <p:extLst>
      <p:ext uri="{BB962C8B-B14F-4D97-AF65-F5344CB8AC3E}">
        <p14:creationId xmlns:p14="http://schemas.microsoft.com/office/powerpoint/2010/main" val="1918166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8ACE5-6BCD-9736-8894-F1B116FCECD7}"/>
              </a:ext>
            </a:extLst>
          </p:cNvPr>
          <p:cNvSpPr>
            <a:spLocks noGrp="1"/>
          </p:cNvSpPr>
          <p:nvPr>
            <p:ph type="title"/>
          </p:nvPr>
        </p:nvSpPr>
        <p:spPr/>
        <p:txBody>
          <a:bodyPr/>
          <a:lstStyle/>
          <a:p>
            <a:r>
              <a:rPr lang="en-US" dirty="0"/>
              <a:t>PARTITIONING</a:t>
            </a:r>
          </a:p>
        </p:txBody>
      </p:sp>
      <p:sp>
        <p:nvSpPr>
          <p:cNvPr id="3" name="Content Placeholder 2">
            <a:extLst>
              <a:ext uri="{FF2B5EF4-FFF2-40B4-BE49-F238E27FC236}">
                <a16:creationId xmlns:a16="http://schemas.microsoft.com/office/drawing/2014/main" id="{A8616C4E-9841-4F7E-CBEA-128E562ED7DF}"/>
              </a:ext>
            </a:extLst>
          </p:cNvPr>
          <p:cNvSpPr>
            <a:spLocks noGrp="1"/>
          </p:cNvSpPr>
          <p:nvPr>
            <p:ph idx="1"/>
          </p:nvPr>
        </p:nvSpPr>
        <p:spPr>
          <a:xfrm>
            <a:off x="715926" y="1762726"/>
            <a:ext cx="11007988" cy="3827722"/>
          </a:xfrm>
          <a:solidFill>
            <a:schemeClr val="accent1">
              <a:lumMod val="20000"/>
              <a:lumOff val="80000"/>
            </a:schemeClr>
          </a:solidFill>
        </p:spPr>
        <p:txBody>
          <a:bodyPr>
            <a:normAutofit/>
          </a:bodyPr>
          <a:lstStyle/>
          <a:p>
            <a:pPr marL="342900" indent="-342900" algn="just" fontAlgn="base">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This clustering method classifies the information into multiple groups based on the characteristics and similarity of the data. </a:t>
            </a:r>
          </a:p>
          <a:p>
            <a:pPr marL="342900" indent="-342900" algn="just" fontAlgn="base">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Its the data analysts to specify the number of clusters that has to be generated for the clustering methods.</a:t>
            </a:r>
          </a:p>
          <a:p>
            <a:pPr marL="342900" indent="-342900" algn="just" fontAlgn="base">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In the partitioning method when database(D) that contains multiple(N) objects then the partitioning method constructs user-specified(K) partitions of the data in which each partition represents a cluster and a particular region.</a:t>
            </a:r>
          </a:p>
          <a:p>
            <a:pPr marL="342900" indent="-342900" algn="just" fontAlgn="base">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 There are many algorithms that come under partitioning method some of the popular ones are K-Mean, PAM(K-</a:t>
            </a:r>
            <a:r>
              <a:rPr lang="en-IN" sz="2000" b="0" i="0" dirty="0" err="1">
                <a:effectLst/>
                <a:latin typeface="Arial" panose="020B0604020202020204" pitchFamily="34" charset="0"/>
                <a:cs typeface="Arial" panose="020B0604020202020204" pitchFamily="34" charset="0"/>
              </a:rPr>
              <a:t>Mediods</a:t>
            </a:r>
            <a:r>
              <a:rPr lang="en-IN" sz="2000" b="0" i="0" dirty="0">
                <a:effectLst/>
                <a:latin typeface="Arial" panose="020B0604020202020204" pitchFamily="34" charset="0"/>
                <a:cs typeface="Arial" panose="020B0604020202020204" pitchFamily="34" charset="0"/>
              </a:rPr>
              <a:t>), CLARA algorithm (Clustering Large Applications) etc.</a:t>
            </a:r>
          </a:p>
          <a:p>
            <a:pPr marL="342900" indent="-342900" algn="just">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852968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8ACE5-6BCD-9736-8894-F1B116FCECD7}"/>
              </a:ext>
            </a:extLst>
          </p:cNvPr>
          <p:cNvSpPr>
            <a:spLocks noGrp="1"/>
          </p:cNvSpPr>
          <p:nvPr>
            <p:ph type="title"/>
          </p:nvPr>
        </p:nvSpPr>
        <p:spPr/>
        <p:txBody>
          <a:bodyPr/>
          <a:lstStyle/>
          <a:p>
            <a:r>
              <a:rPr lang="en-US" dirty="0"/>
              <a:t>PARTITIONING</a:t>
            </a:r>
          </a:p>
        </p:txBody>
      </p:sp>
      <p:sp>
        <p:nvSpPr>
          <p:cNvPr id="3" name="Content Placeholder 2">
            <a:extLst>
              <a:ext uri="{FF2B5EF4-FFF2-40B4-BE49-F238E27FC236}">
                <a16:creationId xmlns:a16="http://schemas.microsoft.com/office/drawing/2014/main" id="{A8616C4E-9841-4F7E-CBEA-128E562ED7DF}"/>
              </a:ext>
            </a:extLst>
          </p:cNvPr>
          <p:cNvSpPr>
            <a:spLocks noGrp="1"/>
          </p:cNvSpPr>
          <p:nvPr>
            <p:ph idx="1"/>
          </p:nvPr>
        </p:nvSpPr>
        <p:spPr>
          <a:xfrm>
            <a:off x="715926" y="1762725"/>
            <a:ext cx="11007988" cy="4431245"/>
          </a:xfrm>
          <a:solidFill>
            <a:schemeClr val="accent1">
              <a:lumMod val="20000"/>
              <a:lumOff val="80000"/>
            </a:schemeClr>
          </a:solidFill>
        </p:spPr>
        <p:txBody>
          <a:bodyPr>
            <a:normAutofit lnSpcReduction="10000"/>
          </a:bodyPr>
          <a:lstStyle/>
          <a:p>
            <a:pPr marL="342900" indent="-342900" algn="just">
              <a:buFont typeface="Arial" panose="020B0604020202020204" pitchFamily="34" charset="0"/>
              <a:buChar char="•"/>
            </a:pPr>
            <a:r>
              <a:rPr lang="en-IN" sz="2000" b="0" i="0" dirty="0">
                <a:solidFill>
                  <a:srgbClr val="000000"/>
                </a:solidFill>
                <a:effectLst/>
                <a:latin typeface="Arial" panose="020B0604020202020204" pitchFamily="34" charset="0"/>
                <a:cs typeface="Arial" panose="020B0604020202020204" pitchFamily="34" charset="0"/>
              </a:rPr>
              <a:t>Clustering aims to seek a partition of the data in the same homogenous clusters.</a:t>
            </a:r>
          </a:p>
          <a:p>
            <a:pPr marL="342900" indent="-342900" algn="just">
              <a:buFont typeface="Arial" panose="020B0604020202020204" pitchFamily="34" charset="0"/>
              <a:buChar char="•"/>
            </a:pPr>
            <a:r>
              <a:rPr lang="en-IN" sz="2000" b="0" i="0" dirty="0">
                <a:solidFill>
                  <a:srgbClr val="000000"/>
                </a:solidFill>
                <a:effectLst/>
                <a:latin typeface="Arial" panose="020B0604020202020204" pitchFamily="34" charset="0"/>
                <a:cs typeface="Arial" panose="020B0604020202020204" pitchFamily="34" charset="0"/>
              </a:rPr>
              <a:t>This homogeneity and finding the exact clustering are evaluated only by using criterion functions. </a:t>
            </a:r>
          </a:p>
          <a:p>
            <a:pPr marL="342900" indent="-342900" algn="just">
              <a:buFont typeface="Arial" panose="020B0604020202020204" pitchFamily="34" charset="0"/>
              <a:buChar char="•"/>
            </a:pPr>
            <a:r>
              <a:rPr lang="en-IN" sz="2000" b="0" i="0" dirty="0">
                <a:solidFill>
                  <a:srgbClr val="000000"/>
                </a:solidFill>
                <a:effectLst/>
                <a:latin typeface="Arial" panose="020B0604020202020204" pitchFamily="34" charset="0"/>
                <a:cs typeface="Arial" panose="020B0604020202020204" pitchFamily="34" charset="0"/>
              </a:rPr>
              <a:t>One of the most popular techniques of the criterion function is the summing of squared-error (SSE) criterion and similar methods are used such as mean-square-error (MSE), normalized mean-square-error (NMSE), and so on.</a:t>
            </a:r>
          </a:p>
          <a:p>
            <a:pPr marL="342900" indent="-342900" algn="just">
              <a:buFont typeface="Arial" panose="020B0604020202020204" pitchFamily="34" charset="0"/>
              <a:buChar char="•"/>
            </a:pPr>
            <a:r>
              <a:rPr lang="en-IN" sz="2000" b="0" dirty="0">
                <a:solidFill>
                  <a:srgbClr val="000000"/>
                </a:solidFill>
                <a:latin typeface="Arial" panose="020B0604020202020204" pitchFamily="34" charset="0"/>
                <a:cs typeface="Arial" panose="020B0604020202020204" pitchFamily="34" charset="0"/>
              </a:rPr>
              <a:t>Given a database of n objects or data tuples, a partitioning method constructs k partitions of the data, where each partition represents a cluster and k &lt;= n.</a:t>
            </a:r>
          </a:p>
          <a:p>
            <a:pPr marL="342900" indent="-342900" algn="l" fontAlgn="base">
              <a:buFont typeface="Arial" panose="020B0604020202020204" pitchFamily="34" charset="0"/>
              <a:buChar char="•"/>
            </a:pPr>
            <a:r>
              <a:rPr lang="en-IN" sz="2000" b="0" dirty="0">
                <a:solidFill>
                  <a:srgbClr val="000000"/>
                </a:solidFill>
                <a:latin typeface="Arial" panose="020B0604020202020204" pitchFamily="34" charset="0"/>
                <a:cs typeface="Arial" panose="020B0604020202020204" pitchFamily="34" charset="0"/>
              </a:rPr>
              <a:t>That is, it classifies</a:t>
            </a:r>
            <a:r>
              <a:rPr lang="en-IN" sz="2000" b="0" dirty="0">
                <a:solidFill>
                  <a:srgbClr val="000000"/>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 </a:t>
            </a:r>
            <a:r>
              <a:rPr lang="en-IN" sz="2000" b="0" dirty="0">
                <a:solidFill>
                  <a:srgbClr val="000000"/>
                </a:solidFill>
                <a:latin typeface="Arial" panose="020B0604020202020204" pitchFamily="34" charset="0"/>
                <a:cs typeface="Arial" panose="020B0604020202020204" pitchFamily="34" charset="0"/>
              </a:rPr>
              <a:t>the data into k groups, which together satisfy the following requirements</a:t>
            </a:r>
          </a:p>
          <a:p>
            <a:pPr marL="342900" indent="-342900" algn="l" fontAlgn="base">
              <a:buFont typeface="Arial" panose="020B0604020202020204" pitchFamily="34" charset="0"/>
              <a:buChar char="•"/>
            </a:pPr>
            <a:r>
              <a:rPr lang="en-IN" sz="2000" b="0" dirty="0">
                <a:solidFill>
                  <a:srgbClr val="000000"/>
                </a:solidFill>
                <a:latin typeface="Arial" panose="020B0604020202020204" pitchFamily="34" charset="0"/>
                <a:cs typeface="Arial" panose="020B0604020202020204" pitchFamily="34" charset="0"/>
              </a:rPr>
              <a:t>Each group must contain at least one object, </a:t>
            </a:r>
          </a:p>
          <a:p>
            <a:pPr marL="342900" indent="-342900" algn="l" fontAlgn="base">
              <a:buFont typeface="Arial" panose="020B0604020202020204" pitchFamily="34" charset="0"/>
              <a:buChar char="•"/>
            </a:pPr>
            <a:r>
              <a:rPr lang="en-IN" sz="2000" b="0" dirty="0">
                <a:solidFill>
                  <a:srgbClr val="000000"/>
                </a:solidFill>
                <a:latin typeface="Arial" panose="020B0604020202020204" pitchFamily="34" charset="0"/>
                <a:cs typeface="Arial" panose="020B0604020202020204" pitchFamily="34" charset="0"/>
              </a:rPr>
              <a:t>Each object must belong to exactly one group.</a:t>
            </a:r>
          </a:p>
          <a:p>
            <a:pPr marL="342900" indent="-342900" algn="just">
              <a:buFont typeface="Arial" panose="020B0604020202020204" pitchFamily="34" charset="0"/>
              <a:buChar char="•"/>
            </a:pPr>
            <a:endParaRPr lang="en-US" sz="2000" b="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8121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8ACE5-6BCD-9736-8894-F1B116FCECD7}"/>
              </a:ext>
            </a:extLst>
          </p:cNvPr>
          <p:cNvSpPr>
            <a:spLocks noGrp="1"/>
          </p:cNvSpPr>
          <p:nvPr>
            <p:ph type="title"/>
          </p:nvPr>
        </p:nvSpPr>
        <p:spPr/>
        <p:txBody>
          <a:bodyPr/>
          <a:lstStyle/>
          <a:p>
            <a:r>
              <a:rPr lang="en-US" dirty="0"/>
              <a:t>PARTITIONING</a:t>
            </a:r>
          </a:p>
        </p:txBody>
      </p:sp>
      <p:sp>
        <p:nvSpPr>
          <p:cNvPr id="3" name="Content Placeholder 2">
            <a:extLst>
              <a:ext uri="{FF2B5EF4-FFF2-40B4-BE49-F238E27FC236}">
                <a16:creationId xmlns:a16="http://schemas.microsoft.com/office/drawing/2014/main" id="{A8616C4E-9841-4F7E-CBEA-128E562ED7DF}"/>
              </a:ext>
            </a:extLst>
          </p:cNvPr>
          <p:cNvSpPr>
            <a:spLocks noGrp="1"/>
          </p:cNvSpPr>
          <p:nvPr>
            <p:ph idx="1"/>
          </p:nvPr>
        </p:nvSpPr>
        <p:spPr>
          <a:xfrm>
            <a:off x="715926" y="1762725"/>
            <a:ext cx="11007988" cy="4431245"/>
          </a:xfrm>
          <a:solidFill>
            <a:schemeClr val="accent1">
              <a:lumMod val="20000"/>
              <a:lumOff val="80000"/>
            </a:schemeClr>
          </a:solidFill>
        </p:spPr>
        <p:txBody>
          <a:bodyPr>
            <a:normAutofit/>
          </a:bodyPr>
          <a:lstStyle/>
          <a:p>
            <a:pPr marL="342900" indent="-342900" algn="just" fontAlgn="base">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Given k, the number of partitions to construct, a partitioning method creates an initial partition.</a:t>
            </a:r>
          </a:p>
          <a:p>
            <a:pPr marL="342900" indent="-342900" algn="just" fontAlgn="base">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It uses iterative relocation technique that attempts to improve the partitioning by moving objects from one group to another.</a:t>
            </a:r>
          </a:p>
          <a:p>
            <a:pPr marL="342900" indent="-342900" algn="just" fontAlgn="base">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The general criterion of a good partitioning is that objects in the same cluster are “close” or </a:t>
            </a:r>
            <a:r>
              <a:rPr lang="en-IN" sz="2000" b="0" dirty="0">
                <a:latin typeface="Arial" panose="020B0604020202020204" pitchFamily="34" charset="0"/>
                <a:cs typeface="Arial" panose="020B0604020202020204" pitchFamily="34" charset="0"/>
              </a:rPr>
              <a:t>related to each other, whereas objects of different clusters are “far apart” or very different.</a:t>
            </a:r>
          </a:p>
          <a:p>
            <a:pPr marL="342900" indent="-342900" algn="just" fontAlgn="base">
              <a:buFont typeface="Arial" panose="020B0604020202020204" pitchFamily="34" charset="0"/>
              <a:buChar char="•"/>
            </a:pPr>
            <a:r>
              <a:rPr lang="en-IN" sz="2000" b="0" dirty="0">
                <a:latin typeface="Arial" panose="020B0604020202020204" pitchFamily="34" charset="0"/>
                <a:cs typeface="Arial" panose="020B0604020202020204" pitchFamily="34" charset="0"/>
              </a:rPr>
              <a:t>There are various kinds of other criteria for judging the quality of partitions. </a:t>
            </a:r>
          </a:p>
          <a:p>
            <a:pPr marL="342900" indent="-342900" algn="just" fontAlgn="base">
              <a:buFont typeface="Arial" panose="020B0604020202020204" pitchFamily="34" charset="0"/>
              <a:buChar char="•"/>
            </a:pPr>
            <a:r>
              <a:rPr lang="en-IN" sz="2000" b="0" dirty="0">
                <a:latin typeface="Arial" panose="020B0604020202020204" pitchFamily="34" charset="0"/>
                <a:cs typeface="Arial" panose="020B0604020202020204" pitchFamily="34" charset="0"/>
              </a:rPr>
              <a:t>To achieve global optimality in partitioning – based clustering it would require the continuous evaluation of all the possible partitions.</a:t>
            </a:r>
          </a:p>
          <a:p>
            <a:pPr marL="342900" indent="-342900" algn="just" fontAlgn="base">
              <a:buFont typeface="Arial" panose="020B0604020202020204" pitchFamily="34" charset="0"/>
              <a:buChar char="•"/>
            </a:pPr>
            <a:r>
              <a:rPr lang="en-IN" sz="2000" b="0" dirty="0">
                <a:latin typeface="Arial" panose="020B0604020202020204" pitchFamily="34" charset="0"/>
                <a:cs typeface="Arial" panose="020B0604020202020204" pitchFamily="34" charset="0"/>
              </a:rPr>
              <a:t>The k-means algorithm is an example, where each cluster is represented by the mean value of the objects in the cluster.</a:t>
            </a:r>
          </a:p>
          <a:p>
            <a:pPr marL="342900" indent="-342900" algn="just">
              <a:buFont typeface="Arial" panose="020B0604020202020204" pitchFamily="34" charset="0"/>
              <a:buChar char="•"/>
            </a:pPr>
            <a:endParaRPr lang="en-US" sz="20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878885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4BEC2-3493-8573-CE67-6AE73951CA39}"/>
              </a:ext>
            </a:extLst>
          </p:cNvPr>
          <p:cNvSpPr>
            <a:spLocks noGrp="1"/>
          </p:cNvSpPr>
          <p:nvPr>
            <p:ph type="title"/>
          </p:nvPr>
        </p:nvSpPr>
        <p:spPr/>
        <p:txBody>
          <a:bodyPr/>
          <a:lstStyle/>
          <a:p>
            <a:r>
              <a:rPr lang="en-US" dirty="0" err="1"/>
              <a:t>pARTITION</a:t>
            </a:r>
            <a:r>
              <a:rPr lang="en-US" dirty="0"/>
              <a:t> METHODS</a:t>
            </a:r>
          </a:p>
        </p:txBody>
      </p:sp>
      <p:sp>
        <p:nvSpPr>
          <p:cNvPr id="3" name="Content Placeholder 2">
            <a:extLst>
              <a:ext uri="{FF2B5EF4-FFF2-40B4-BE49-F238E27FC236}">
                <a16:creationId xmlns:a16="http://schemas.microsoft.com/office/drawing/2014/main" id="{7770F843-8A70-6799-F707-594584B2EFC1}"/>
              </a:ext>
            </a:extLst>
          </p:cNvPr>
          <p:cNvSpPr>
            <a:spLocks noGrp="1"/>
          </p:cNvSpPr>
          <p:nvPr>
            <p:ph idx="1"/>
          </p:nvPr>
        </p:nvSpPr>
        <p:spPr>
          <a:solidFill>
            <a:schemeClr val="accent1">
              <a:lumMod val="20000"/>
              <a:lumOff val="80000"/>
            </a:schemeClr>
          </a:solidFill>
        </p:spPr>
        <p:txBody>
          <a:bodyPr>
            <a:normAutofit/>
          </a:bodyPr>
          <a:lstStyle/>
          <a:p>
            <a:r>
              <a:rPr lang="en-IN" sz="2000" u="sng" dirty="0" err="1">
                <a:latin typeface="Arial" panose="020B0604020202020204" pitchFamily="34" charset="0"/>
                <a:cs typeface="Arial" panose="020B0604020202020204" pitchFamily="34" charset="0"/>
              </a:rPr>
              <a:t>Center</a:t>
            </a:r>
            <a:r>
              <a:rPr lang="en-IN" sz="2000" u="sng" dirty="0">
                <a:latin typeface="Arial" panose="020B0604020202020204" pitchFamily="34" charset="0"/>
                <a:cs typeface="Arial" panose="020B0604020202020204" pitchFamily="34" charset="0"/>
              </a:rPr>
              <a:t>-based </a:t>
            </a:r>
          </a:p>
          <a:p>
            <a:r>
              <a:rPr lang="en-IN" sz="2000" u="sng"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r>
              <a:rPr lang="en-IN" sz="2000" b="0" dirty="0">
                <a:latin typeface="Arial" panose="020B0604020202020204" pitchFamily="34" charset="0"/>
                <a:cs typeface="Arial" panose="020B0604020202020204" pitchFamily="34" charset="0"/>
              </a:rPr>
              <a:t>A cluster is a set of objects such that an object in a cluster is closer (more similar) to the “</a:t>
            </a:r>
            <a:r>
              <a:rPr lang="en-IN" sz="2000" b="0" dirty="0" err="1">
                <a:latin typeface="Arial" panose="020B0604020202020204" pitchFamily="34" charset="0"/>
                <a:cs typeface="Arial" panose="020B0604020202020204" pitchFamily="34" charset="0"/>
              </a:rPr>
              <a:t>center</a:t>
            </a:r>
            <a:r>
              <a:rPr lang="en-IN" sz="2000" b="0" dirty="0">
                <a:latin typeface="Arial" panose="020B0604020202020204" pitchFamily="34" charset="0"/>
                <a:cs typeface="Arial" panose="020B0604020202020204" pitchFamily="34" charset="0"/>
              </a:rPr>
              <a:t>” of a cluster, than to the </a:t>
            </a:r>
            <a:r>
              <a:rPr lang="en-IN" sz="2000" b="0" dirty="0" err="1">
                <a:latin typeface="Arial" panose="020B0604020202020204" pitchFamily="34" charset="0"/>
                <a:cs typeface="Arial" panose="020B0604020202020204" pitchFamily="34" charset="0"/>
              </a:rPr>
              <a:t>center</a:t>
            </a:r>
            <a:r>
              <a:rPr lang="en-IN" sz="2000" b="0" dirty="0">
                <a:latin typeface="Arial" panose="020B0604020202020204" pitchFamily="34" charset="0"/>
                <a:cs typeface="Arial" panose="020B0604020202020204" pitchFamily="34" charset="0"/>
              </a:rPr>
              <a:t> of any other cluster.</a:t>
            </a:r>
          </a:p>
          <a:p>
            <a:pPr marL="342900" indent="-342900">
              <a:buFont typeface="Arial" panose="020B0604020202020204" pitchFamily="34" charset="0"/>
              <a:buChar char="•"/>
            </a:pPr>
            <a:r>
              <a:rPr lang="en-IN" sz="2000" b="0" dirty="0">
                <a:latin typeface="Arial" panose="020B0604020202020204" pitchFamily="34" charset="0"/>
                <a:cs typeface="Arial" panose="020B0604020202020204" pitchFamily="34" charset="0"/>
              </a:rPr>
              <a:t>The </a:t>
            </a:r>
            <a:r>
              <a:rPr lang="en-IN" sz="2000" b="0" dirty="0" err="1">
                <a:latin typeface="Arial" panose="020B0604020202020204" pitchFamily="34" charset="0"/>
                <a:cs typeface="Arial" panose="020B0604020202020204" pitchFamily="34" charset="0"/>
              </a:rPr>
              <a:t>center</a:t>
            </a:r>
            <a:r>
              <a:rPr lang="en-IN" sz="2000" b="0" dirty="0">
                <a:latin typeface="Arial" panose="020B0604020202020204" pitchFamily="34" charset="0"/>
                <a:cs typeface="Arial" panose="020B0604020202020204" pitchFamily="34" charset="0"/>
              </a:rPr>
              <a:t> of a cluster is called centroid.</a:t>
            </a:r>
          </a:p>
          <a:p>
            <a:pPr marL="342900" indent="-342900">
              <a:buFont typeface="Arial" panose="020B0604020202020204" pitchFamily="34" charset="0"/>
              <a:buChar char="•"/>
            </a:pPr>
            <a:r>
              <a:rPr lang="en-IN" sz="2000" b="0" dirty="0">
                <a:latin typeface="Arial" panose="020B0604020202020204" pitchFamily="34" charset="0"/>
                <a:cs typeface="Arial" panose="020B0604020202020204" pitchFamily="34" charset="0"/>
              </a:rPr>
              <a:t>Each point is assigned to the cluster with the closest centroid.</a:t>
            </a:r>
          </a:p>
          <a:p>
            <a:pPr marL="342900" indent="-342900">
              <a:buFont typeface="Arial" panose="020B0604020202020204" pitchFamily="34" charset="0"/>
              <a:buChar char="•"/>
            </a:pPr>
            <a:r>
              <a:rPr lang="en-IN" sz="2000" b="0" dirty="0">
                <a:latin typeface="Arial" panose="020B0604020202020204" pitchFamily="34" charset="0"/>
                <a:cs typeface="Arial" panose="020B0604020202020204" pitchFamily="34" charset="0"/>
              </a:rPr>
              <a:t>The number of clusters usually should be specified.</a:t>
            </a:r>
            <a:endParaRPr lang="en-US" sz="20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41882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4BEC2-3493-8573-CE67-6AE73951CA39}"/>
              </a:ext>
            </a:extLst>
          </p:cNvPr>
          <p:cNvSpPr>
            <a:spLocks noGrp="1"/>
          </p:cNvSpPr>
          <p:nvPr>
            <p:ph type="title"/>
          </p:nvPr>
        </p:nvSpPr>
        <p:spPr>
          <a:xfrm>
            <a:off x="1020724" y="558210"/>
            <a:ext cx="10333075" cy="682762"/>
          </a:xfrm>
        </p:spPr>
        <p:txBody>
          <a:bodyPr>
            <a:noAutofit/>
          </a:bodyPr>
          <a:lstStyle/>
          <a:p>
            <a:r>
              <a:rPr lang="en-US" sz="4000" dirty="0" err="1"/>
              <a:t>pARTITION</a:t>
            </a:r>
            <a:r>
              <a:rPr lang="en-US" sz="4000" dirty="0"/>
              <a:t> METHODS (K-MEANS)</a:t>
            </a:r>
          </a:p>
        </p:txBody>
      </p:sp>
      <p:sp>
        <p:nvSpPr>
          <p:cNvPr id="3" name="Content Placeholder 2">
            <a:extLst>
              <a:ext uri="{FF2B5EF4-FFF2-40B4-BE49-F238E27FC236}">
                <a16:creationId xmlns:a16="http://schemas.microsoft.com/office/drawing/2014/main" id="{7770F843-8A70-6799-F707-594584B2EFC1}"/>
              </a:ext>
            </a:extLst>
          </p:cNvPr>
          <p:cNvSpPr>
            <a:spLocks noGrp="1"/>
          </p:cNvSpPr>
          <p:nvPr>
            <p:ph idx="1"/>
          </p:nvPr>
        </p:nvSpPr>
        <p:spPr>
          <a:xfrm>
            <a:off x="587828" y="1501469"/>
            <a:ext cx="11005457" cy="4681617"/>
          </a:xfrm>
          <a:solidFill>
            <a:schemeClr val="accent1">
              <a:lumMod val="20000"/>
              <a:lumOff val="80000"/>
            </a:schemeClr>
          </a:solidFill>
        </p:spPr>
        <p:txBody>
          <a:bodyPr>
            <a:noAutofit/>
          </a:bodyPr>
          <a:lstStyle/>
          <a:p>
            <a:r>
              <a:rPr lang="en-IN" sz="2000" dirty="0">
                <a:latin typeface="Arial" panose="020B0604020202020204" pitchFamily="34" charset="0"/>
                <a:cs typeface="Arial" panose="020B0604020202020204" pitchFamily="34" charset="0"/>
              </a:rPr>
              <a:t>K-means</a:t>
            </a:r>
          </a:p>
          <a:p>
            <a:r>
              <a:rPr lang="en-IN" sz="2000" b="0" dirty="0">
                <a:latin typeface="Arial" panose="020B0604020202020204" pitchFamily="34" charset="0"/>
                <a:cs typeface="Arial" panose="020B0604020202020204" pitchFamily="34" charset="0"/>
              </a:rPr>
              <a:t>Partition {x1 ,…,</a:t>
            </a:r>
            <a:r>
              <a:rPr lang="en-IN" sz="2000" b="0" dirty="0" err="1">
                <a:latin typeface="Arial" panose="020B0604020202020204" pitchFamily="34" charset="0"/>
                <a:cs typeface="Arial" panose="020B0604020202020204" pitchFamily="34" charset="0"/>
              </a:rPr>
              <a:t>xn</a:t>
            </a:r>
            <a:r>
              <a:rPr lang="en-IN" sz="2000" b="0" dirty="0">
                <a:latin typeface="Arial" panose="020B0604020202020204" pitchFamily="34" charset="0"/>
                <a:cs typeface="Arial" panose="020B0604020202020204" pitchFamily="34" charset="0"/>
              </a:rPr>
              <a:t> } into K clusters </a:t>
            </a:r>
          </a:p>
          <a:p>
            <a:r>
              <a:rPr lang="en-IN" sz="2000" b="0" dirty="0">
                <a:latin typeface="Arial" panose="020B0604020202020204" pitchFamily="34" charset="0"/>
                <a:cs typeface="Arial" panose="020B0604020202020204" pitchFamily="34" charset="0"/>
              </a:rPr>
              <a:t>K is predefined</a:t>
            </a:r>
          </a:p>
          <a:p>
            <a:r>
              <a:rPr lang="en-IN" sz="2000" b="0" dirty="0">
                <a:latin typeface="Arial" panose="020B0604020202020204" pitchFamily="34" charset="0"/>
                <a:cs typeface="Arial" panose="020B0604020202020204" pitchFamily="34" charset="0"/>
              </a:rPr>
              <a:t> </a:t>
            </a:r>
          </a:p>
          <a:p>
            <a:r>
              <a:rPr lang="en-IN" sz="2000" u="sng" dirty="0">
                <a:latin typeface="Arial" panose="020B0604020202020204" pitchFamily="34" charset="0"/>
                <a:cs typeface="Arial" panose="020B0604020202020204" pitchFamily="34" charset="0"/>
              </a:rPr>
              <a:t>Initialization  </a:t>
            </a:r>
          </a:p>
          <a:p>
            <a:r>
              <a:rPr lang="en-IN" sz="2000" b="0" dirty="0">
                <a:latin typeface="Arial" panose="020B0604020202020204" pitchFamily="34" charset="0"/>
                <a:cs typeface="Arial" panose="020B0604020202020204" pitchFamily="34" charset="0"/>
              </a:rPr>
              <a:t>Specify the initial cluster </a:t>
            </a:r>
            <a:r>
              <a:rPr lang="en-IN" sz="2000" b="0" dirty="0" err="1">
                <a:latin typeface="Arial" panose="020B0604020202020204" pitchFamily="34" charset="0"/>
                <a:cs typeface="Arial" panose="020B0604020202020204" pitchFamily="34" charset="0"/>
              </a:rPr>
              <a:t>centers</a:t>
            </a:r>
            <a:r>
              <a:rPr lang="en-IN" sz="2000" b="0" dirty="0">
                <a:latin typeface="Arial" panose="020B0604020202020204" pitchFamily="34" charset="0"/>
                <a:cs typeface="Arial" panose="020B0604020202020204" pitchFamily="34" charset="0"/>
              </a:rPr>
              <a:t> (centroids) </a:t>
            </a:r>
          </a:p>
          <a:p>
            <a:r>
              <a:rPr lang="en-IN" sz="2000" b="0" dirty="0">
                <a:latin typeface="Arial" panose="020B0604020202020204" pitchFamily="34" charset="0"/>
                <a:cs typeface="Arial" panose="020B0604020202020204" pitchFamily="34" charset="0"/>
              </a:rPr>
              <a:t>• Iteration until no change </a:t>
            </a:r>
          </a:p>
          <a:p>
            <a:r>
              <a:rPr lang="en-IN" sz="2000" b="0" dirty="0">
                <a:latin typeface="Arial" panose="020B0604020202020204" pitchFamily="34" charset="0"/>
                <a:cs typeface="Arial" panose="020B0604020202020204" pitchFamily="34" charset="0"/>
              </a:rPr>
              <a:t>	– For each object xi </a:t>
            </a:r>
          </a:p>
          <a:p>
            <a:r>
              <a:rPr lang="en-IN" sz="2000" b="0" dirty="0">
                <a:latin typeface="Arial" panose="020B0604020202020204" pitchFamily="34" charset="0"/>
                <a:cs typeface="Arial" panose="020B0604020202020204" pitchFamily="34" charset="0"/>
              </a:rPr>
              <a:t>		• Calculate the distances between xi and the K centroids </a:t>
            </a:r>
          </a:p>
          <a:p>
            <a:r>
              <a:rPr lang="en-IN" sz="2000" b="0" dirty="0">
                <a:latin typeface="Arial" panose="020B0604020202020204" pitchFamily="34" charset="0"/>
                <a:cs typeface="Arial" panose="020B0604020202020204" pitchFamily="34" charset="0"/>
              </a:rPr>
              <a:t>		• (Re)assign xi to the cluster whose centroid is the closest to xi </a:t>
            </a:r>
          </a:p>
          <a:p>
            <a:r>
              <a:rPr lang="en-IN" sz="2000" b="0" dirty="0">
                <a:latin typeface="Arial" panose="020B0604020202020204" pitchFamily="34" charset="0"/>
                <a:cs typeface="Arial" panose="020B0604020202020204" pitchFamily="34" charset="0"/>
              </a:rPr>
              <a:t>– Update the cluster centroids based on current assignment</a:t>
            </a:r>
            <a:endParaRPr lang="en-US" sz="20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272705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90B9D-FECD-E5C3-15EB-8D6E1EFA765B}"/>
              </a:ext>
            </a:extLst>
          </p:cNvPr>
          <p:cNvSpPr>
            <a:spLocks noGrp="1"/>
          </p:cNvSpPr>
          <p:nvPr>
            <p:ph type="title"/>
          </p:nvPr>
        </p:nvSpPr>
        <p:spPr/>
        <p:txBody>
          <a:bodyPr/>
          <a:lstStyle/>
          <a:p>
            <a:r>
              <a:rPr lang="en-US" dirty="0"/>
              <a:t>K-means</a:t>
            </a:r>
          </a:p>
        </p:txBody>
      </p:sp>
      <p:pic>
        <p:nvPicPr>
          <p:cNvPr id="14338" name="Picture 2" descr="Lightbox">
            <a:extLst>
              <a:ext uri="{FF2B5EF4-FFF2-40B4-BE49-F238E27FC236}">
                <a16:creationId xmlns:a16="http://schemas.microsoft.com/office/drawing/2014/main" id="{A2C4A78C-7265-1C81-49EA-31A82AFE517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01543" y="1795235"/>
            <a:ext cx="4757056" cy="3827463"/>
          </a:xfrm>
          <a:prstGeom prst="rect">
            <a:avLst/>
          </a:prstGeom>
          <a:solidFill>
            <a:schemeClr val="accent1">
              <a:lumMod val="20000"/>
              <a:lumOff val="80000"/>
            </a:schemeClr>
          </a:solidFill>
          <a:ln>
            <a:solidFill>
              <a:schemeClr val="tx1"/>
            </a:solidFill>
          </a:ln>
        </p:spPr>
      </p:pic>
      <p:sp>
        <p:nvSpPr>
          <p:cNvPr id="6" name="TextBox 5">
            <a:extLst>
              <a:ext uri="{FF2B5EF4-FFF2-40B4-BE49-F238E27FC236}">
                <a16:creationId xmlns:a16="http://schemas.microsoft.com/office/drawing/2014/main" id="{31E1D31F-F99A-AB76-B676-28C773818B6D}"/>
              </a:ext>
            </a:extLst>
          </p:cNvPr>
          <p:cNvSpPr txBox="1"/>
          <p:nvPr/>
        </p:nvSpPr>
        <p:spPr>
          <a:xfrm>
            <a:off x="628838" y="1795235"/>
            <a:ext cx="6096000" cy="4093428"/>
          </a:xfrm>
          <a:prstGeom prst="rect">
            <a:avLst/>
          </a:prstGeom>
          <a:solidFill>
            <a:schemeClr val="accent1">
              <a:lumMod val="20000"/>
              <a:lumOff val="80000"/>
            </a:schemeClr>
          </a:solidFill>
          <a:ln>
            <a:solidFill>
              <a:schemeClr val="tx1"/>
            </a:solidFill>
          </a:ln>
        </p:spPr>
        <p:txBody>
          <a:bodyPr wrap="square">
            <a:spAutoFit/>
          </a:bodyPr>
          <a:lstStyle/>
          <a:p>
            <a:pPr algn="just" fontAlgn="base"/>
            <a:endParaRPr lang="en-IN" sz="2000" b="1" i="0" u="sng" dirty="0">
              <a:effectLst/>
              <a:latin typeface="Arial" panose="020B0604020202020204" pitchFamily="34" charset="0"/>
              <a:cs typeface="Arial" panose="020B0604020202020204" pitchFamily="34" charset="0"/>
            </a:endParaRPr>
          </a:p>
          <a:p>
            <a:pPr algn="just" fontAlgn="base"/>
            <a:r>
              <a:rPr lang="en-IN" sz="2000" b="1" i="0" u="sng" dirty="0">
                <a:effectLst/>
                <a:latin typeface="Arial" panose="020B0604020202020204" pitchFamily="34" charset="0"/>
                <a:cs typeface="Arial" panose="020B0604020202020204" pitchFamily="34" charset="0"/>
              </a:rPr>
              <a:t>Method</a:t>
            </a:r>
          </a:p>
          <a:p>
            <a:pPr algn="just" fontAlgn="base"/>
            <a:endParaRPr lang="en-IN" sz="2000" b="1" i="0" u="sng" dirty="0">
              <a:effectLst/>
              <a:latin typeface="Arial" panose="020B0604020202020204" pitchFamily="34" charset="0"/>
              <a:cs typeface="Arial" panose="020B0604020202020204" pitchFamily="34" charset="0"/>
            </a:endParaRPr>
          </a:p>
          <a:p>
            <a:pPr algn="just" fontAlgn="base">
              <a:buFont typeface="+mj-lt"/>
              <a:buAutoNum type="arabicPeriod"/>
            </a:pPr>
            <a:r>
              <a:rPr lang="en-IN" sz="2000" b="0" i="0" dirty="0">
                <a:effectLst/>
                <a:latin typeface="Arial" panose="020B0604020202020204" pitchFamily="34" charset="0"/>
                <a:cs typeface="Arial" panose="020B0604020202020204" pitchFamily="34" charset="0"/>
              </a:rPr>
              <a:t>Randomly assign K objects from the dataset(D) as cluster centres(C)</a:t>
            </a:r>
          </a:p>
          <a:p>
            <a:pPr algn="just" fontAlgn="base">
              <a:buFont typeface="+mj-lt"/>
              <a:buAutoNum type="arabicPeriod"/>
            </a:pPr>
            <a:endParaRPr lang="en-IN" sz="2000" b="0" i="0" dirty="0">
              <a:effectLst/>
              <a:latin typeface="Arial" panose="020B0604020202020204" pitchFamily="34" charset="0"/>
              <a:cs typeface="Arial" panose="020B0604020202020204" pitchFamily="34" charset="0"/>
            </a:endParaRPr>
          </a:p>
          <a:p>
            <a:pPr algn="just" fontAlgn="base">
              <a:buFont typeface="+mj-lt"/>
              <a:buAutoNum type="arabicPeriod"/>
            </a:pPr>
            <a:r>
              <a:rPr lang="en-IN" sz="2000" b="0" i="0" dirty="0">
                <a:effectLst/>
                <a:latin typeface="Arial" panose="020B0604020202020204" pitchFamily="34" charset="0"/>
                <a:cs typeface="Arial" panose="020B0604020202020204" pitchFamily="34" charset="0"/>
              </a:rPr>
              <a:t>(Re) Assign each object to which object is most similar based upon mean values.</a:t>
            </a:r>
          </a:p>
          <a:p>
            <a:pPr algn="just" fontAlgn="base">
              <a:buFont typeface="+mj-lt"/>
              <a:buAutoNum type="arabicPeriod"/>
            </a:pPr>
            <a:endParaRPr lang="en-IN" sz="2000" b="0" i="0" dirty="0">
              <a:effectLst/>
              <a:latin typeface="Arial" panose="020B0604020202020204" pitchFamily="34" charset="0"/>
              <a:cs typeface="Arial" panose="020B0604020202020204" pitchFamily="34" charset="0"/>
            </a:endParaRPr>
          </a:p>
          <a:p>
            <a:pPr algn="just" fontAlgn="base">
              <a:buFont typeface="+mj-lt"/>
              <a:buAutoNum type="arabicPeriod"/>
            </a:pPr>
            <a:r>
              <a:rPr lang="en-IN" sz="2000" b="0" i="0" dirty="0">
                <a:effectLst/>
                <a:latin typeface="Arial" panose="020B0604020202020204" pitchFamily="34" charset="0"/>
                <a:cs typeface="Arial" panose="020B0604020202020204" pitchFamily="34" charset="0"/>
              </a:rPr>
              <a:t>Update Cluster means, i.e., Recalculate the mean of each cluster with the updated values.</a:t>
            </a:r>
          </a:p>
          <a:p>
            <a:pPr algn="just" fontAlgn="base">
              <a:buFont typeface="+mj-lt"/>
              <a:buAutoNum type="arabicPeriod"/>
            </a:pPr>
            <a:endParaRPr lang="en-IN" sz="2000" b="0" i="0" dirty="0">
              <a:effectLst/>
              <a:latin typeface="Arial" panose="020B0604020202020204" pitchFamily="34" charset="0"/>
              <a:cs typeface="Arial" panose="020B0604020202020204" pitchFamily="34" charset="0"/>
            </a:endParaRPr>
          </a:p>
          <a:p>
            <a:pPr algn="just" fontAlgn="base">
              <a:buFont typeface="+mj-lt"/>
              <a:buAutoNum type="arabicPeriod"/>
            </a:pPr>
            <a:r>
              <a:rPr lang="en-IN" sz="2000" b="0" i="0" dirty="0">
                <a:effectLst/>
                <a:latin typeface="Arial" panose="020B0604020202020204" pitchFamily="34" charset="0"/>
                <a:cs typeface="Arial" panose="020B0604020202020204" pitchFamily="34" charset="0"/>
              </a:rPr>
              <a:t>Repeat Step 4 until no change occurs.</a:t>
            </a:r>
          </a:p>
        </p:txBody>
      </p:sp>
    </p:spTree>
    <p:extLst>
      <p:ext uri="{BB962C8B-B14F-4D97-AF65-F5344CB8AC3E}">
        <p14:creationId xmlns:p14="http://schemas.microsoft.com/office/powerpoint/2010/main" val="7869429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D1C06-C8BF-6E38-185A-99AB4DE2CA8F}"/>
              </a:ext>
            </a:extLst>
          </p:cNvPr>
          <p:cNvSpPr>
            <a:spLocks noGrp="1"/>
          </p:cNvSpPr>
          <p:nvPr>
            <p:ph type="title"/>
          </p:nvPr>
        </p:nvSpPr>
        <p:spPr/>
        <p:txBody>
          <a:bodyPr/>
          <a:lstStyle/>
          <a:p>
            <a:r>
              <a:rPr lang="en-US" dirty="0"/>
              <a:t>K-means (example)</a:t>
            </a:r>
          </a:p>
        </p:txBody>
      </p:sp>
      <p:sp>
        <p:nvSpPr>
          <p:cNvPr id="3" name="Content Placeholder 2">
            <a:extLst>
              <a:ext uri="{FF2B5EF4-FFF2-40B4-BE49-F238E27FC236}">
                <a16:creationId xmlns:a16="http://schemas.microsoft.com/office/drawing/2014/main" id="{6B362000-D553-C4ED-4036-447150E69A6E}"/>
              </a:ext>
            </a:extLst>
          </p:cNvPr>
          <p:cNvSpPr>
            <a:spLocks noGrp="1"/>
          </p:cNvSpPr>
          <p:nvPr>
            <p:ph idx="1"/>
          </p:nvPr>
        </p:nvSpPr>
        <p:spPr/>
        <p:txBody>
          <a:bodyPr>
            <a:normAutofit/>
          </a:bodyPr>
          <a:lstStyle/>
          <a:p>
            <a:pPr algn="l" fontAlgn="base"/>
            <a:r>
              <a:rPr lang="en-IN" sz="2000" b="0" i="0" dirty="0">
                <a:effectLst/>
                <a:latin typeface="Arial" panose="020B0604020202020204" pitchFamily="34" charset="0"/>
                <a:cs typeface="Arial" panose="020B0604020202020204" pitchFamily="34" charset="0"/>
              </a:rPr>
              <a:t>Suppose we want to group the visitors to a website using just their age as follows:</a:t>
            </a:r>
          </a:p>
          <a:p>
            <a:pPr algn="l" fontAlgn="base"/>
            <a:r>
              <a:rPr lang="en-IN" sz="2000" dirty="0">
                <a:latin typeface="Arial" panose="020B0604020202020204" pitchFamily="34" charset="0"/>
                <a:cs typeface="Arial" panose="020B0604020202020204" pitchFamily="34" charset="0"/>
              </a:rPr>
              <a:t>16, 16, 17, 20, 20, 21, 21, 22, 23, 29, 36, 41, 42, 43, 44, 45, 61, 62, 66 </a:t>
            </a:r>
          </a:p>
          <a:p>
            <a:pPr algn="l" fontAlgn="base"/>
            <a:endParaRPr lang="en-IN" sz="2000" dirty="0">
              <a:latin typeface="Arial" panose="020B0604020202020204" pitchFamily="34" charset="0"/>
              <a:cs typeface="Arial" panose="020B0604020202020204" pitchFamily="34" charset="0"/>
            </a:endParaRPr>
          </a:p>
          <a:p>
            <a:pPr algn="l" fontAlgn="base"/>
            <a:r>
              <a:rPr lang="en-IN" sz="2000" b="1" i="0" dirty="0">
                <a:effectLst/>
                <a:latin typeface="Arial" panose="020B0604020202020204" pitchFamily="34" charset="0"/>
                <a:cs typeface="Arial" panose="020B0604020202020204" pitchFamily="34" charset="0"/>
              </a:rPr>
              <a:t>Initial Cluster:</a:t>
            </a:r>
            <a:endParaRPr lang="en-IN" sz="2000" b="0" i="0" dirty="0">
              <a:effectLst/>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K=2 </a:t>
            </a:r>
          </a:p>
          <a:p>
            <a:r>
              <a:rPr lang="en-IN" sz="2000" dirty="0">
                <a:latin typeface="Arial" panose="020B0604020202020204" pitchFamily="34" charset="0"/>
                <a:cs typeface="Arial" panose="020B0604020202020204" pitchFamily="34" charset="0"/>
              </a:rPr>
              <a:t>Centroid(C1) = 16 [16] </a:t>
            </a:r>
          </a:p>
          <a:p>
            <a:r>
              <a:rPr lang="en-IN" sz="2000" dirty="0">
                <a:latin typeface="Arial" panose="020B0604020202020204" pitchFamily="34" charset="0"/>
                <a:cs typeface="Arial" panose="020B0604020202020204" pitchFamily="34" charset="0"/>
              </a:rPr>
              <a:t>Centroid(C2) = 22 [22]</a:t>
            </a:r>
          </a:p>
          <a:p>
            <a:r>
              <a:rPr lang="en-IN" sz="2000" b="1" i="0" dirty="0">
                <a:effectLst/>
                <a:latin typeface="Arial" panose="020B0604020202020204" pitchFamily="34" charset="0"/>
                <a:cs typeface="Arial" panose="020B0604020202020204" pitchFamily="34" charset="0"/>
              </a:rPr>
              <a:t>Note:</a:t>
            </a:r>
            <a:r>
              <a:rPr lang="en-IN" sz="2000" b="0" i="0" dirty="0">
                <a:effectLst/>
                <a:latin typeface="Arial" panose="020B0604020202020204" pitchFamily="34" charset="0"/>
                <a:cs typeface="Arial" panose="020B0604020202020204" pitchFamily="34" charset="0"/>
              </a:rPr>
              <a:t> These two points are chosen randomly from the dataset.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36898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50" name="Rectangle 1049">
            <a:extLst>
              <a:ext uri="{FF2B5EF4-FFF2-40B4-BE49-F238E27FC236}">
                <a16:creationId xmlns:a16="http://schemas.microsoft.com/office/drawing/2014/main" id="{D0940C6F-9A54-410C-9BCD-203E8D97F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Freeform: Shape 1051">
            <a:extLst>
              <a:ext uri="{FF2B5EF4-FFF2-40B4-BE49-F238E27FC236}">
                <a16:creationId xmlns:a16="http://schemas.microsoft.com/office/drawing/2014/main" id="{D98B472A-D6EF-4DBE-8152-4B2AA75D8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496" y="954156"/>
            <a:ext cx="5776791" cy="5009321"/>
          </a:xfrm>
          <a:custGeom>
            <a:avLst/>
            <a:gdLst>
              <a:gd name="connsiteX0" fmla="*/ 4237554 w 7832861"/>
              <a:gd name="connsiteY0" fmla="*/ 1051 h 6021285"/>
              <a:gd name="connsiteX1" fmla="*/ 6794477 w 7832861"/>
              <a:gd name="connsiteY1" fmla="*/ 1540633 h 6021285"/>
              <a:gd name="connsiteX2" fmla="*/ 7189105 w 7832861"/>
              <a:gd name="connsiteY2" fmla="*/ 3895332 h 6021285"/>
              <a:gd name="connsiteX3" fmla="*/ 7832861 w 7832861"/>
              <a:gd name="connsiteY3" fmla="*/ 4544816 h 6021285"/>
              <a:gd name="connsiteX4" fmla="*/ 6807235 w 7832861"/>
              <a:gd name="connsiteY4" fmla="*/ 4774287 h 6021285"/>
              <a:gd name="connsiteX5" fmla="*/ 4462697 w 7832861"/>
              <a:gd name="connsiteY5" fmla="*/ 5728371 h 6021285"/>
              <a:gd name="connsiteX6" fmla="*/ 2015005 w 7832861"/>
              <a:gd name="connsiteY6" fmla="*/ 5896478 h 6021285"/>
              <a:gd name="connsiteX7" fmla="*/ 131003 w 7832861"/>
              <a:gd name="connsiteY7" fmla="*/ 4020686 h 6021285"/>
              <a:gd name="connsiteX8" fmla="*/ 1330810 w 7832861"/>
              <a:gd name="connsiteY8" fmla="*/ 518885 h 6021285"/>
              <a:gd name="connsiteX9" fmla="*/ 2228690 w 7832861"/>
              <a:gd name="connsiteY9" fmla="*/ 261285 h 6021285"/>
              <a:gd name="connsiteX10" fmla="*/ 2230235 w 7832861"/>
              <a:gd name="connsiteY10" fmla="*/ 260915 h 6021285"/>
              <a:gd name="connsiteX11" fmla="*/ 2341247 w 7832861"/>
              <a:gd name="connsiteY11" fmla="*/ 221774 h 6021285"/>
              <a:gd name="connsiteX12" fmla="*/ 2729122 w 7832861"/>
              <a:gd name="connsiteY12" fmla="*/ 145569 h 6021285"/>
              <a:gd name="connsiteX13" fmla="*/ 2759736 w 7832861"/>
              <a:gd name="connsiteY13" fmla="*/ 144080 h 6021285"/>
              <a:gd name="connsiteX14" fmla="*/ 2777664 w 7832861"/>
              <a:gd name="connsiteY14" fmla="*/ 140289 h 6021285"/>
              <a:gd name="connsiteX15" fmla="*/ 4237554 w 7832861"/>
              <a:gd name="connsiteY15" fmla="*/ 1051 h 6021285"/>
              <a:gd name="connsiteX0" fmla="*/ 4237554 w 7832861"/>
              <a:gd name="connsiteY0" fmla="*/ 1051 h 6021285"/>
              <a:gd name="connsiteX1" fmla="*/ 6794477 w 7832861"/>
              <a:gd name="connsiteY1" fmla="*/ 1540633 h 6021285"/>
              <a:gd name="connsiteX2" fmla="*/ 7189105 w 7832861"/>
              <a:gd name="connsiteY2" fmla="*/ 3895332 h 6021285"/>
              <a:gd name="connsiteX3" fmla="*/ 7832861 w 7832861"/>
              <a:gd name="connsiteY3" fmla="*/ 4544816 h 6021285"/>
              <a:gd name="connsiteX4" fmla="*/ 6807235 w 7832861"/>
              <a:gd name="connsiteY4" fmla="*/ 4774287 h 6021285"/>
              <a:gd name="connsiteX5" fmla="*/ 4462697 w 7832861"/>
              <a:gd name="connsiteY5" fmla="*/ 5728371 h 6021285"/>
              <a:gd name="connsiteX6" fmla="*/ 2015005 w 7832861"/>
              <a:gd name="connsiteY6" fmla="*/ 5896478 h 6021285"/>
              <a:gd name="connsiteX7" fmla="*/ 131003 w 7832861"/>
              <a:gd name="connsiteY7" fmla="*/ 4020686 h 6021285"/>
              <a:gd name="connsiteX8" fmla="*/ 1330810 w 7832861"/>
              <a:gd name="connsiteY8" fmla="*/ 518885 h 6021285"/>
              <a:gd name="connsiteX9" fmla="*/ 2228690 w 7832861"/>
              <a:gd name="connsiteY9" fmla="*/ 261285 h 6021285"/>
              <a:gd name="connsiteX10" fmla="*/ 2230235 w 7832861"/>
              <a:gd name="connsiteY10" fmla="*/ 260915 h 6021285"/>
              <a:gd name="connsiteX11" fmla="*/ 2729122 w 7832861"/>
              <a:gd name="connsiteY11" fmla="*/ 145569 h 6021285"/>
              <a:gd name="connsiteX12" fmla="*/ 2759736 w 7832861"/>
              <a:gd name="connsiteY12" fmla="*/ 144080 h 6021285"/>
              <a:gd name="connsiteX13" fmla="*/ 2777664 w 7832861"/>
              <a:gd name="connsiteY13" fmla="*/ 140289 h 6021285"/>
              <a:gd name="connsiteX14" fmla="*/ 4237554 w 7832861"/>
              <a:gd name="connsiteY14" fmla="*/ 1051 h 6021285"/>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230235 w 7832861"/>
              <a:gd name="connsiteY10" fmla="*/ 259864 h 6020234"/>
              <a:gd name="connsiteX11" fmla="*/ 2729122 w 7832861"/>
              <a:gd name="connsiteY11" fmla="*/ 144518 h 6020234"/>
              <a:gd name="connsiteX12" fmla="*/ 2759736 w 7832861"/>
              <a:gd name="connsiteY12" fmla="*/ 143029 h 6020234"/>
              <a:gd name="connsiteX13" fmla="*/ 4237554 w 7832861"/>
              <a:gd name="connsiteY13"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230235 w 7832861"/>
              <a:gd name="connsiteY10" fmla="*/ 259864 h 6020234"/>
              <a:gd name="connsiteX11" fmla="*/ 2729122 w 7832861"/>
              <a:gd name="connsiteY11" fmla="*/ 144518 h 6020234"/>
              <a:gd name="connsiteX12" fmla="*/ 4237554 w 7832861"/>
              <a:gd name="connsiteY12"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729122 w 7832861"/>
              <a:gd name="connsiteY10" fmla="*/ 144518 h 6020234"/>
              <a:gd name="connsiteX11" fmla="*/ 4237554 w 7832861"/>
              <a:gd name="connsiteY11"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29122 w 7832861"/>
              <a:gd name="connsiteY9" fmla="*/ 144518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29122 w 7832861"/>
              <a:gd name="connsiteY9" fmla="*/ 144518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80941 w 7832861"/>
              <a:gd name="connsiteY9" fmla="*/ 69783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80941 w 7832861"/>
              <a:gd name="connsiteY9" fmla="*/ 69783 h 6020234"/>
              <a:gd name="connsiteX10" fmla="*/ 4237554 w 7832861"/>
              <a:gd name="connsiteY10" fmla="*/ 0 h 6020234"/>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84730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84730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144519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607516 h 6035181"/>
              <a:gd name="connsiteX9" fmla="*/ 2780941 w 7832861"/>
              <a:gd name="connsiteY9" fmla="*/ 144519 h 6035181"/>
              <a:gd name="connsiteX10" fmla="*/ 4237554 w 7832861"/>
              <a:gd name="connsiteY10" fmla="*/ 0 h 6035181"/>
              <a:gd name="connsiteX0" fmla="*/ 4265780 w 7861087"/>
              <a:gd name="connsiteY0" fmla="*/ 0 h 6035181"/>
              <a:gd name="connsiteX1" fmla="*/ 6822703 w 7861087"/>
              <a:gd name="connsiteY1" fmla="*/ 1554529 h 6035181"/>
              <a:gd name="connsiteX2" fmla="*/ 7217331 w 7861087"/>
              <a:gd name="connsiteY2" fmla="*/ 3909228 h 6035181"/>
              <a:gd name="connsiteX3" fmla="*/ 7861087 w 7861087"/>
              <a:gd name="connsiteY3" fmla="*/ 4558712 h 6035181"/>
              <a:gd name="connsiteX4" fmla="*/ 6835461 w 7861087"/>
              <a:gd name="connsiteY4" fmla="*/ 4788183 h 6035181"/>
              <a:gd name="connsiteX5" fmla="*/ 4490923 w 7861087"/>
              <a:gd name="connsiteY5" fmla="*/ 5742267 h 6035181"/>
              <a:gd name="connsiteX6" fmla="*/ 2043231 w 7861087"/>
              <a:gd name="connsiteY6" fmla="*/ 5910374 h 6035181"/>
              <a:gd name="connsiteX7" fmla="*/ 159229 w 7861087"/>
              <a:gd name="connsiteY7" fmla="*/ 4034582 h 6035181"/>
              <a:gd name="connsiteX8" fmla="*/ 1289943 w 7861087"/>
              <a:gd name="connsiteY8" fmla="*/ 622464 h 6035181"/>
              <a:gd name="connsiteX9" fmla="*/ 2809167 w 7861087"/>
              <a:gd name="connsiteY9" fmla="*/ 144519 h 6035181"/>
              <a:gd name="connsiteX10" fmla="*/ 4265780 w 7861087"/>
              <a:gd name="connsiteY10" fmla="*/ 0 h 6035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61087" h="6035181">
                <a:moveTo>
                  <a:pt x="4265780" y="0"/>
                </a:moveTo>
                <a:cubicBezTo>
                  <a:pt x="5338002" y="21445"/>
                  <a:pt x="6383269" y="390941"/>
                  <a:pt x="6822703" y="1554529"/>
                </a:cubicBezTo>
                <a:cubicBezTo>
                  <a:pt x="7159410" y="2314095"/>
                  <a:pt x="7103165" y="3447531"/>
                  <a:pt x="7217331" y="3909228"/>
                </a:cubicBezTo>
                <a:cubicBezTo>
                  <a:pt x="7342397" y="4433062"/>
                  <a:pt x="7861087" y="4558712"/>
                  <a:pt x="7861087" y="4558712"/>
                </a:cubicBezTo>
                <a:cubicBezTo>
                  <a:pt x="7709964" y="4623369"/>
                  <a:pt x="7377128" y="4620797"/>
                  <a:pt x="6835461" y="4788183"/>
                </a:cubicBezTo>
                <a:cubicBezTo>
                  <a:pt x="6293793" y="4955568"/>
                  <a:pt x="5289626" y="5555233"/>
                  <a:pt x="4490923" y="5742267"/>
                </a:cubicBezTo>
                <a:cubicBezTo>
                  <a:pt x="3692220" y="5929300"/>
                  <a:pt x="2765184" y="6194987"/>
                  <a:pt x="2043231" y="5910374"/>
                </a:cubicBezTo>
                <a:cubicBezTo>
                  <a:pt x="1321278" y="5625761"/>
                  <a:pt x="284777" y="4915900"/>
                  <a:pt x="159229" y="4034582"/>
                </a:cubicBezTo>
                <a:cubicBezTo>
                  <a:pt x="33681" y="3153264"/>
                  <a:pt x="-456595" y="1392285"/>
                  <a:pt x="1289943" y="622464"/>
                </a:cubicBezTo>
                <a:cubicBezTo>
                  <a:pt x="2241160" y="260608"/>
                  <a:pt x="2324710" y="230825"/>
                  <a:pt x="2809167" y="144519"/>
                </a:cubicBezTo>
                <a:cubicBezTo>
                  <a:pt x="3450164" y="31575"/>
                  <a:pt x="3780243" y="8313"/>
                  <a:pt x="4265780" y="0"/>
                </a:cubicBezTo>
                <a:close/>
              </a:path>
            </a:pathLst>
          </a:cu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C34ACA1-B917-CDD3-5A97-250689769B4F}"/>
              </a:ext>
            </a:extLst>
          </p:cNvPr>
          <p:cNvSpPr>
            <a:spLocks noGrp="1"/>
          </p:cNvSpPr>
          <p:nvPr>
            <p:ph type="ctrTitle"/>
          </p:nvPr>
        </p:nvSpPr>
        <p:spPr>
          <a:xfrm>
            <a:off x="1111956" y="1735115"/>
            <a:ext cx="3983505" cy="2421375"/>
          </a:xfrm>
        </p:spPr>
        <p:txBody>
          <a:bodyPr anchor="ctr">
            <a:normAutofit/>
          </a:bodyPr>
          <a:lstStyle/>
          <a:p>
            <a:br>
              <a:rPr lang="en-US" dirty="0"/>
            </a:br>
            <a:r>
              <a:rPr lang="en-US" dirty="0"/>
              <a:t>CLUSTERING</a:t>
            </a:r>
          </a:p>
        </p:txBody>
      </p:sp>
      <p:sp>
        <p:nvSpPr>
          <p:cNvPr id="1054" name="Freeform: Shape 1053">
            <a:extLst>
              <a:ext uri="{FF2B5EF4-FFF2-40B4-BE49-F238E27FC236}">
                <a16:creationId xmlns:a16="http://schemas.microsoft.com/office/drawing/2014/main" id="{FB69A980-D397-4383-991D-6DC2FB1C3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286044">
            <a:off x="735556" y="935488"/>
            <a:ext cx="4587669" cy="3813636"/>
          </a:xfrm>
          <a:custGeom>
            <a:avLst/>
            <a:gdLst>
              <a:gd name="connsiteX0" fmla="*/ -39 w 914430"/>
              <a:gd name="connsiteY0" fmla="*/ 747812 h 753584"/>
              <a:gd name="connsiteX1" fmla="*/ 400011 w 914430"/>
              <a:gd name="connsiteY1" fmla="*/ 737144 h 753584"/>
              <a:gd name="connsiteX2" fmla="*/ 891787 w 914430"/>
              <a:gd name="connsiteY2" fmla="*/ 487303 h 753584"/>
              <a:gd name="connsiteX3" fmla="*/ 665854 w 914430"/>
              <a:gd name="connsiteY3" fmla="*/ 3528 h 753584"/>
              <a:gd name="connsiteX4" fmla="*/ 136835 w 914430"/>
              <a:gd name="connsiteY4" fmla="*/ 319854 h 753584"/>
              <a:gd name="connsiteX5" fmla="*/ 134168 w 914430"/>
              <a:gd name="connsiteY5" fmla="*/ 630845 h 753584"/>
              <a:gd name="connsiteX6" fmla="*/ -39 w 914430"/>
              <a:gd name="connsiteY6" fmla="*/ 747812 h 753584"/>
              <a:gd name="connsiteX0" fmla="*/ 0 w 855235"/>
              <a:gd name="connsiteY0" fmla="*/ 741453 h 759943"/>
              <a:gd name="connsiteX1" fmla="*/ 340855 w 855235"/>
              <a:gd name="connsiteY1" fmla="*/ 737153 h 759943"/>
              <a:gd name="connsiteX2" fmla="*/ 832631 w 855235"/>
              <a:gd name="connsiteY2" fmla="*/ 487312 h 759943"/>
              <a:gd name="connsiteX3" fmla="*/ 606698 w 855235"/>
              <a:gd name="connsiteY3" fmla="*/ 3537 h 759943"/>
              <a:gd name="connsiteX4" fmla="*/ 77679 w 855235"/>
              <a:gd name="connsiteY4" fmla="*/ 319863 h 759943"/>
              <a:gd name="connsiteX5" fmla="*/ 75012 w 855235"/>
              <a:gd name="connsiteY5" fmla="*/ 630854 h 759943"/>
              <a:gd name="connsiteX6" fmla="*/ 0 w 855235"/>
              <a:gd name="connsiteY6" fmla="*/ 741453 h 759943"/>
              <a:gd name="connsiteX0" fmla="*/ 0 w 850882"/>
              <a:gd name="connsiteY0" fmla="*/ 741453 h 766485"/>
              <a:gd name="connsiteX1" fmla="*/ 348748 w 850882"/>
              <a:gd name="connsiteY1" fmla="*/ 746704 h 766485"/>
              <a:gd name="connsiteX2" fmla="*/ 832631 w 850882"/>
              <a:gd name="connsiteY2" fmla="*/ 487312 h 766485"/>
              <a:gd name="connsiteX3" fmla="*/ 606698 w 850882"/>
              <a:gd name="connsiteY3" fmla="*/ 3537 h 766485"/>
              <a:gd name="connsiteX4" fmla="*/ 77679 w 850882"/>
              <a:gd name="connsiteY4" fmla="*/ 319863 h 766485"/>
              <a:gd name="connsiteX5" fmla="*/ 75012 w 850882"/>
              <a:gd name="connsiteY5" fmla="*/ 630854 h 766485"/>
              <a:gd name="connsiteX6" fmla="*/ 0 w 850882"/>
              <a:gd name="connsiteY6" fmla="*/ 741453 h 766485"/>
              <a:gd name="connsiteX0" fmla="*/ 0 w 850882"/>
              <a:gd name="connsiteY0" fmla="*/ 741453 h 764365"/>
              <a:gd name="connsiteX1" fmla="*/ 348748 w 850882"/>
              <a:gd name="connsiteY1" fmla="*/ 746704 h 764365"/>
              <a:gd name="connsiteX2" fmla="*/ 832631 w 850882"/>
              <a:gd name="connsiteY2" fmla="*/ 487312 h 764365"/>
              <a:gd name="connsiteX3" fmla="*/ 606698 w 850882"/>
              <a:gd name="connsiteY3" fmla="*/ 3537 h 764365"/>
              <a:gd name="connsiteX4" fmla="*/ 77679 w 850882"/>
              <a:gd name="connsiteY4" fmla="*/ 319863 h 764365"/>
              <a:gd name="connsiteX5" fmla="*/ 75012 w 850882"/>
              <a:gd name="connsiteY5" fmla="*/ 630854 h 764365"/>
              <a:gd name="connsiteX6" fmla="*/ 0 w 850882"/>
              <a:gd name="connsiteY6" fmla="*/ 741453 h 764365"/>
              <a:gd name="connsiteX0" fmla="*/ 0 w 832466"/>
              <a:gd name="connsiteY0" fmla="*/ 731902 h 763437"/>
              <a:gd name="connsiteX1" fmla="*/ 330332 w 832466"/>
              <a:gd name="connsiteY1" fmla="*/ 746704 h 763437"/>
              <a:gd name="connsiteX2" fmla="*/ 814215 w 832466"/>
              <a:gd name="connsiteY2" fmla="*/ 487312 h 763437"/>
              <a:gd name="connsiteX3" fmla="*/ 588282 w 832466"/>
              <a:gd name="connsiteY3" fmla="*/ 3537 h 763437"/>
              <a:gd name="connsiteX4" fmla="*/ 59263 w 832466"/>
              <a:gd name="connsiteY4" fmla="*/ 319863 h 763437"/>
              <a:gd name="connsiteX5" fmla="*/ 56596 w 832466"/>
              <a:gd name="connsiteY5" fmla="*/ 630854 h 763437"/>
              <a:gd name="connsiteX6" fmla="*/ 0 w 832466"/>
              <a:gd name="connsiteY6" fmla="*/ 731902 h 763437"/>
              <a:gd name="connsiteX0" fmla="*/ 0 w 831373"/>
              <a:gd name="connsiteY0" fmla="*/ 731902 h 763086"/>
              <a:gd name="connsiteX1" fmla="*/ 330332 w 831373"/>
              <a:gd name="connsiteY1" fmla="*/ 746704 h 763086"/>
              <a:gd name="connsiteX2" fmla="*/ 812900 w 831373"/>
              <a:gd name="connsiteY2" fmla="*/ 492088 h 763086"/>
              <a:gd name="connsiteX3" fmla="*/ 588282 w 831373"/>
              <a:gd name="connsiteY3" fmla="*/ 3537 h 763086"/>
              <a:gd name="connsiteX4" fmla="*/ 59263 w 831373"/>
              <a:gd name="connsiteY4" fmla="*/ 319863 h 763086"/>
              <a:gd name="connsiteX5" fmla="*/ 56596 w 831373"/>
              <a:gd name="connsiteY5" fmla="*/ 630854 h 763086"/>
              <a:gd name="connsiteX6" fmla="*/ 0 w 831373"/>
              <a:gd name="connsiteY6" fmla="*/ 731902 h 763086"/>
              <a:gd name="connsiteX0" fmla="*/ 0 w 830248"/>
              <a:gd name="connsiteY0" fmla="*/ 731902 h 763086"/>
              <a:gd name="connsiteX1" fmla="*/ 330332 w 830248"/>
              <a:gd name="connsiteY1" fmla="*/ 746704 h 763086"/>
              <a:gd name="connsiteX2" fmla="*/ 812900 w 830248"/>
              <a:gd name="connsiteY2" fmla="*/ 492088 h 763086"/>
              <a:gd name="connsiteX3" fmla="*/ 588282 w 830248"/>
              <a:gd name="connsiteY3" fmla="*/ 3537 h 763086"/>
              <a:gd name="connsiteX4" fmla="*/ 59263 w 830248"/>
              <a:gd name="connsiteY4" fmla="*/ 319863 h 763086"/>
              <a:gd name="connsiteX5" fmla="*/ 56596 w 830248"/>
              <a:gd name="connsiteY5" fmla="*/ 630854 h 763086"/>
              <a:gd name="connsiteX6" fmla="*/ 0 w 830248"/>
              <a:gd name="connsiteY6" fmla="*/ 731902 h 763086"/>
              <a:gd name="connsiteX0" fmla="*/ 0 w 828752"/>
              <a:gd name="connsiteY0" fmla="*/ 731902 h 769484"/>
              <a:gd name="connsiteX1" fmla="*/ 367164 w 828752"/>
              <a:gd name="connsiteY1" fmla="*/ 754664 h 769484"/>
              <a:gd name="connsiteX2" fmla="*/ 812900 w 828752"/>
              <a:gd name="connsiteY2" fmla="*/ 492088 h 769484"/>
              <a:gd name="connsiteX3" fmla="*/ 588282 w 828752"/>
              <a:gd name="connsiteY3" fmla="*/ 3537 h 769484"/>
              <a:gd name="connsiteX4" fmla="*/ 59263 w 828752"/>
              <a:gd name="connsiteY4" fmla="*/ 319863 h 769484"/>
              <a:gd name="connsiteX5" fmla="*/ 56596 w 828752"/>
              <a:gd name="connsiteY5" fmla="*/ 630854 h 769484"/>
              <a:gd name="connsiteX6" fmla="*/ 0 w 828752"/>
              <a:gd name="connsiteY6" fmla="*/ 731902 h 769484"/>
              <a:gd name="connsiteX0" fmla="*/ 0 w 828752"/>
              <a:gd name="connsiteY0" fmla="*/ 731902 h 761354"/>
              <a:gd name="connsiteX1" fmla="*/ 367164 w 828752"/>
              <a:gd name="connsiteY1" fmla="*/ 754664 h 761354"/>
              <a:gd name="connsiteX2" fmla="*/ 812900 w 828752"/>
              <a:gd name="connsiteY2" fmla="*/ 492088 h 761354"/>
              <a:gd name="connsiteX3" fmla="*/ 588282 w 828752"/>
              <a:gd name="connsiteY3" fmla="*/ 3537 h 761354"/>
              <a:gd name="connsiteX4" fmla="*/ 59263 w 828752"/>
              <a:gd name="connsiteY4" fmla="*/ 319863 h 761354"/>
              <a:gd name="connsiteX5" fmla="*/ 56596 w 828752"/>
              <a:gd name="connsiteY5" fmla="*/ 630854 h 761354"/>
              <a:gd name="connsiteX6" fmla="*/ 0 w 828752"/>
              <a:gd name="connsiteY6" fmla="*/ 731902 h 761354"/>
              <a:gd name="connsiteX0" fmla="*/ 0 w 828286"/>
              <a:gd name="connsiteY0" fmla="*/ 731902 h 764135"/>
              <a:gd name="connsiteX1" fmla="*/ 373741 w 828286"/>
              <a:gd name="connsiteY1" fmla="*/ 757848 h 764135"/>
              <a:gd name="connsiteX2" fmla="*/ 812900 w 828286"/>
              <a:gd name="connsiteY2" fmla="*/ 492088 h 764135"/>
              <a:gd name="connsiteX3" fmla="*/ 588282 w 828286"/>
              <a:gd name="connsiteY3" fmla="*/ 3537 h 764135"/>
              <a:gd name="connsiteX4" fmla="*/ 59263 w 828286"/>
              <a:gd name="connsiteY4" fmla="*/ 319863 h 764135"/>
              <a:gd name="connsiteX5" fmla="*/ 56596 w 828286"/>
              <a:gd name="connsiteY5" fmla="*/ 630854 h 764135"/>
              <a:gd name="connsiteX6" fmla="*/ 0 w 828286"/>
              <a:gd name="connsiteY6" fmla="*/ 731902 h 764135"/>
              <a:gd name="connsiteX0" fmla="*/ 0 w 826698"/>
              <a:gd name="connsiteY0" fmla="*/ 684914 h 717147"/>
              <a:gd name="connsiteX1" fmla="*/ 373741 w 826698"/>
              <a:gd name="connsiteY1" fmla="*/ 710860 h 717147"/>
              <a:gd name="connsiteX2" fmla="*/ 812900 w 826698"/>
              <a:gd name="connsiteY2" fmla="*/ 445100 h 717147"/>
              <a:gd name="connsiteX3" fmla="*/ 581207 w 826698"/>
              <a:gd name="connsiteY3" fmla="*/ 14091 h 717147"/>
              <a:gd name="connsiteX4" fmla="*/ 59263 w 826698"/>
              <a:gd name="connsiteY4" fmla="*/ 272875 h 717147"/>
              <a:gd name="connsiteX5" fmla="*/ 56596 w 826698"/>
              <a:gd name="connsiteY5" fmla="*/ 583866 h 717147"/>
              <a:gd name="connsiteX6" fmla="*/ 0 w 826698"/>
              <a:gd name="connsiteY6" fmla="*/ 684914 h 717147"/>
              <a:gd name="connsiteX0" fmla="*/ 0 w 824673"/>
              <a:gd name="connsiteY0" fmla="*/ 684914 h 717147"/>
              <a:gd name="connsiteX1" fmla="*/ 373741 w 824673"/>
              <a:gd name="connsiteY1" fmla="*/ 710860 h 717147"/>
              <a:gd name="connsiteX2" fmla="*/ 812900 w 824673"/>
              <a:gd name="connsiteY2" fmla="*/ 445100 h 717147"/>
              <a:gd name="connsiteX3" fmla="*/ 581207 w 824673"/>
              <a:gd name="connsiteY3" fmla="*/ 14091 h 717147"/>
              <a:gd name="connsiteX4" fmla="*/ 59263 w 824673"/>
              <a:gd name="connsiteY4" fmla="*/ 272875 h 717147"/>
              <a:gd name="connsiteX5" fmla="*/ 56596 w 824673"/>
              <a:gd name="connsiteY5" fmla="*/ 583866 h 717147"/>
              <a:gd name="connsiteX6" fmla="*/ 0 w 824673"/>
              <a:gd name="connsiteY6" fmla="*/ 684914 h 717147"/>
              <a:gd name="connsiteX0" fmla="*/ 0 w 824673"/>
              <a:gd name="connsiteY0" fmla="*/ 674404 h 706637"/>
              <a:gd name="connsiteX1" fmla="*/ 373741 w 824673"/>
              <a:gd name="connsiteY1" fmla="*/ 700350 h 706637"/>
              <a:gd name="connsiteX2" fmla="*/ 812900 w 824673"/>
              <a:gd name="connsiteY2" fmla="*/ 434590 h 706637"/>
              <a:gd name="connsiteX3" fmla="*/ 581207 w 824673"/>
              <a:gd name="connsiteY3" fmla="*/ 3581 h 706637"/>
              <a:gd name="connsiteX4" fmla="*/ 59263 w 824673"/>
              <a:gd name="connsiteY4" fmla="*/ 262365 h 706637"/>
              <a:gd name="connsiteX5" fmla="*/ 56596 w 824673"/>
              <a:gd name="connsiteY5" fmla="*/ 573356 h 706637"/>
              <a:gd name="connsiteX6" fmla="*/ 0 w 824673"/>
              <a:gd name="connsiteY6" fmla="*/ 674404 h 706637"/>
              <a:gd name="connsiteX0" fmla="*/ 0 w 824673"/>
              <a:gd name="connsiteY0" fmla="*/ 674404 h 705498"/>
              <a:gd name="connsiteX1" fmla="*/ 373741 w 824673"/>
              <a:gd name="connsiteY1" fmla="*/ 700350 h 705498"/>
              <a:gd name="connsiteX2" fmla="*/ 812900 w 824673"/>
              <a:gd name="connsiteY2" fmla="*/ 434590 h 705498"/>
              <a:gd name="connsiteX3" fmla="*/ 581207 w 824673"/>
              <a:gd name="connsiteY3" fmla="*/ 3581 h 705498"/>
              <a:gd name="connsiteX4" fmla="*/ 59263 w 824673"/>
              <a:gd name="connsiteY4" fmla="*/ 262365 h 705498"/>
              <a:gd name="connsiteX5" fmla="*/ 56596 w 824673"/>
              <a:gd name="connsiteY5" fmla="*/ 573356 h 705498"/>
              <a:gd name="connsiteX6" fmla="*/ 0 w 824673"/>
              <a:gd name="connsiteY6" fmla="*/ 674404 h 705498"/>
              <a:gd name="connsiteX0" fmla="*/ 0 w 825801"/>
              <a:gd name="connsiteY0" fmla="*/ 674404 h 712003"/>
              <a:gd name="connsiteX1" fmla="*/ 373741 w 825801"/>
              <a:gd name="connsiteY1" fmla="*/ 700350 h 712003"/>
              <a:gd name="connsiteX2" fmla="*/ 814209 w 825801"/>
              <a:gd name="connsiteY2" fmla="*/ 448725 h 712003"/>
              <a:gd name="connsiteX3" fmla="*/ 581207 w 825801"/>
              <a:gd name="connsiteY3" fmla="*/ 3581 h 712003"/>
              <a:gd name="connsiteX4" fmla="*/ 59263 w 825801"/>
              <a:gd name="connsiteY4" fmla="*/ 262365 h 712003"/>
              <a:gd name="connsiteX5" fmla="*/ 56596 w 825801"/>
              <a:gd name="connsiteY5" fmla="*/ 573356 h 712003"/>
              <a:gd name="connsiteX6" fmla="*/ 0 w 825801"/>
              <a:gd name="connsiteY6" fmla="*/ 674404 h 712003"/>
              <a:gd name="connsiteX0" fmla="*/ 0 w 825354"/>
              <a:gd name="connsiteY0" fmla="*/ 674404 h 712003"/>
              <a:gd name="connsiteX1" fmla="*/ 373741 w 825354"/>
              <a:gd name="connsiteY1" fmla="*/ 700350 h 712003"/>
              <a:gd name="connsiteX2" fmla="*/ 814209 w 825354"/>
              <a:gd name="connsiteY2" fmla="*/ 448725 h 712003"/>
              <a:gd name="connsiteX3" fmla="*/ 581207 w 825354"/>
              <a:gd name="connsiteY3" fmla="*/ 3581 h 712003"/>
              <a:gd name="connsiteX4" fmla="*/ 59263 w 825354"/>
              <a:gd name="connsiteY4" fmla="*/ 262365 h 712003"/>
              <a:gd name="connsiteX5" fmla="*/ 56596 w 825354"/>
              <a:gd name="connsiteY5" fmla="*/ 573356 h 712003"/>
              <a:gd name="connsiteX6" fmla="*/ 0 w 825354"/>
              <a:gd name="connsiteY6" fmla="*/ 674404 h 712003"/>
              <a:gd name="connsiteX0" fmla="*/ 0 w 824001"/>
              <a:gd name="connsiteY0" fmla="*/ 674404 h 702198"/>
              <a:gd name="connsiteX1" fmla="*/ 429494 w 824001"/>
              <a:gd name="connsiteY1" fmla="*/ 688873 h 702198"/>
              <a:gd name="connsiteX2" fmla="*/ 814209 w 824001"/>
              <a:gd name="connsiteY2" fmla="*/ 448725 h 702198"/>
              <a:gd name="connsiteX3" fmla="*/ 581207 w 824001"/>
              <a:gd name="connsiteY3" fmla="*/ 3581 h 702198"/>
              <a:gd name="connsiteX4" fmla="*/ 59263 w 824001"/>
              <a:gd name="connsiteY4" fmla="*/ 262365 h 702198"/>
              <a:gd name="connsiteX5" fmla="*/ 56596 w 824001"/>
              <a:gd name="connsiteY5" fmla="*/ 573356 h 702198"/>
              <a:gd name="connsiteX6" fmla="*/ 0 w 824001"/>
              <a:gd name="connsiteY6" fmla="*/ 674404 h 702198"/>
              <a:gd name="connsiteX0" fmla="*/ 0 w 824001"/>
              <a:gd name="connsiteY0" fmla="*/ 674404 h 693317"/>
              <a:gd name="connsiteX1" fmla="*/ 429494 w 824001"/>
              <a:gd name="connsiteY1" fmla="*/ 688873 h 693317"/>
              <a:gd name="connsiteX2" fmla="*/ 814209 w 824001"/>
              <a:gd name="connsiteY2" fmla="*/ 448725 h 693317"/>
              <a:gd name="connsiteX3" fmla="*/ 581207 w 824001"/>
              <a:gd name="connsiteY3" fmla="*/ 3581 h 693317"/>
              <a:gd name="connsiteX4" fmla="*/ 59263 w 824001"/>
              <a:gd name="connsiteY4" fmla="*/ 262365 h 693317"/>
              <a:gd name="connsiteX5" fmla="*/ 56596 w 824001"/>
              <a:gd name="connsiteY5" fmla="*/ 573356 h 693317"/>
              <a:gd name="connsiteX6" fmla="*/ 0 w 824001"/>
              <a:gd name="connsiteY6" fmla="*/ 674404 h 69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01" h="693317">
                <a:moveTo>
                  <a:pt x="0" y="674404"/>
                </a:moveTo>
                <a:cubicBezTo>
                  <a:pt x="170947" y="672309"/>
                  <a:pt x="289590" y="704889"/>
                  <a:pt x="429494" y="688873"/>
                </a:cubicBezTo>
                <a:cubicBezTo>
                  <a:pt x="585106" y="671059"/>
                  <a:pt x="788924" y="562940"/>
                  <a:pt x="814209" y="448725"/>
                </a:cubicBezTo>
                <a:cubicBezTo>
                  <a:pt x="839495" y="334510"/>
                  <a:pt x="832857" y="49206"/>
                  <a:pt x="581207" y="3581"/>
                </a:cubicBezTo>
                <a:cubicBezTo>
                  <a:pt x="485480" y="-3562"/>
                  <a:pt x="91955" y="-26684"/>
                  <a:pt x="59263" y="262365"/>
                </a:cubicBezTo>
                <a:cubicBezTo>
                  <a:pt x="43357" y="371331"/>
                  <a:pt x="56596" y="510015"/>
                  <a:pt x="56596" y="573356"/>
                </a:cubicBezTo>
                <a:cubicBezTo>
                  <a:pt x="57073" y="645079"/>
                  <a:pt x="0" y="674404"/>
                  <a:pt x="0" y="674404"/>
                </a:cubicBezTo>
                <a:close/>
              </a:path>
            </a:pathLst>
          </a:custGeom>
          <a:noFill/>
          <a:ln w="19050" cap="flat">
            <a:noFill/>
            <a:prstDash val="solid"/>
            <a:miter/>
          </a:ln>
        </p:spPr>
        <p:txBody>
          <a:bodyPr rtlCol="0" anchor="ctr"/>
          <a:lstStyle/>
          <a:p>
            <a:endParaRPr lang="en-US"/>
          </a:p>
        </p:txBody>
      </p:sp>
      <p:sp>
        <p:nvSpPr>
          <p:cNvPr id="1056" name="Freeform: Shape 1055">
            <a:extLst>
              <a:ext uri="{FF2B5EF4-FFF2-40B4-BE49-F238E27FC236}">
                <a16:creationId xmlns:a16="http://schemas.microsoft.com/office/drawing/2014/main" id="{9752318E-D247-4ED8-8B91-ED4663F235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746" y="1000537"/>
            <a:ext cx="5776791" cy="5009321"/>
          </a:xfrm>
          <a:custGeom>
            <a:avLst/>
            <a:gdLst>
              <a:gd name="connsiteX0" fmla="*/ 4237554 w 7832861"/>
              <a:gd name="connsiteY0" fmla="*/ 1051 h 6021285"/>
              <a:gd name="connsiteX1" fmla="*/ 6794477 w 7832861"/>
              <a:gd name="connsiteY1" fmla="*/ 1540633 h 6021285"/>
              <a:gd name="connsiteX2" fmla="*/ 7189105 w 7832861"/>
              <a:gd name="connsiteY2" fmla="*/ 3895332 h 6021285"/>
              <a:gd name="connsiteX3" fmla="*/ 7832861 w 7832861"/>
              <a:gd name="connsiteY3" fmla="*/ 4544816 h 6021285"/>
              <a:gd name="connsiteX4" fmla="*/ 6807235 w 7832861"/>
              <a:gd name="connsiteY4" fmla="*/ 4774287 h 6021285"/>
              <a:gd name="connsiteX5" fmla="*/ 4462697 w 7832861"/>
              <a:gd name="connsiteY5" fmla="*/ 5728371 h 6021285"/>
              <a:gd name="connsiteX6" fmla="*/ 2015005 w 7832861"/>
              <a:gd name="connsiteY6" fmla="*/ 5896478 h 6021285"/>
              <a:gd name="connsiteX7" fmla="*/ 131003 w 7832861"/>
              <a:gd name="connsiteY7" fmla="*/ 4020686 h 6021285"/>
              <a:gd name="connsiteX8" fmla="*/ 1330810 w 7832861"/>
              <a:gd name="connsiteY8" fmla="*/ 518885 h 6021285"/>
              <a:gd name="connsiteX9" fmla="*/ 2228690 w 7832861"/>
              <a:gd name="connsiteY9" fmla="*/ 261285 h 6021285"/>
              <a:gd name="connsiteX10" fmla="*/ 2230235 w 7832861"/>
              <a:gd name="connsiteY10" fmla="*/ 260915 h 6021285"/>
              <a:gd name="connsiteX11" fmla="*/ 2341247 w 7832861"/>
              <a:gd name="connsiteY11" fmla="*/ 221774 h 6021285"/>
              <a:gd name="connsiteX12" fmla="*/ 2729122 w 7832861"/>
              <a:gd name="connsiteY12" fmla="*/ 145569 h 6021285"/>
              <a:gd name="connsiteX13" fmla="*/ 2759736 w 7832861"/>
              <a:gd name="connsiteY13" fmla="*/ 144080 h 6021285"/>
              <a:gd name="connsiteX14" fmla="*/ 2777664 w 7832861"/>
              <a:gd name="connsiteY14" fmla="*/ 140289 h 6021285"/>
              <a:gd name="connsiteX15" fmla="*/ 4237554 w 7832861"/>
              <a:gd name="connsiteY15" fmla="*/ 1051 h 6021285"/>
              <a:gd name="connsiteX0" fmla="*/ 4237554 w 7832861"/>
              <a:gd name="connsiteY0" fmla="*/ 1051 h 6021285"/>
              <a:gd name="connsiteX1" fmla="*/ 6794477 w 7832861"/>
              <a:gd name="connsiteY1" fmla="*/ 1540633 h 6021285"/>
              <a:gd name="connsiteX2" fmla="*/ 7189105 w 7832861"/>
              <a:gd name="connsiteY2" fmla="*/ 3895332 h 6021285"/>
              <a:gd name="connsiteX3" fmla="*/ 7832861 w 7832861"/>
              <a:gd name="connsiteY3" fmla="*/ 4544816 h 6021285"/>
              <a:gd name="connsiteX4" fmla="*/ 6807235 w 7832861"/>
              <a:gd name="connsiteY4" fmla="*/ 4774287 h 6021285"/>
              <a:gd name="connsiteX5" fmla="*/ 4462697 w 7832861"/>
              <a:gd name="connsiteY5" fmla="*/ 5728371 h 6021285"/>
              <a:gd name="connsiteX6" fmla="*/ 2015005 w 7832861"/>
              <a:gd name="connsiteY6" fmla="*/ 5896478 h 6021285"/>
              <a:gd name="connsiteX7" fmla="*/ 131003 w 7832861"/>
              <a:gd name="connsiteY7" fmla="*/ 4020686 h 6021285"/>
              <a:gd name="connsiteX8" fmla="*/ 1330810 w 7832861"/>
              <a:gd name="connsiteY8" fmla="*/ 518885 h 6021285"/>
              <a:gd name="connsiteX9" fmla="*/ 2228690 w 7832861"/>
              <a:gd name="connsiteY9" fmla="*/ 261285 h 6021285"/>
              <a:gd name="connsiteX10" fmla="*/ 2230235 w 7832861"/>
              <a:gd name="connsiteY10" fmla="*/ 260915 h 6021285"/>
              <a:gd name="connsiteX11" fmla="*/ 2729122 w 7832861"/>
              <a:gd name="connsiteY11" fmla="*/ 145569 h 6021285"/>
              <a:gd name="connsiteX12" fmla="*/ 2759736 w 7832861"/>
              <a:gd name="connsiteY12" fmla="*/ 144080 h 6021285"/>
              <a:gd name="connsiteX13" fmla="*/ 2777664 w 7832861"/>
              <a:gd name="connsiteY13" fmla="*/ 140289 h 6021285"/>
              <a:gd name="connsiteX14" fmla="*/ 4237554 w 7832861"/>
              <a:gd name="connsiteY14" fmla="*/ 1051 h 6021285"/>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230235 w 7832861"/>
              <a:gd name="connsiteY10" fmla="*/ 259864 h 6020234"/>
              <a:gd name="connsiteX11" fmla="*/ 2729122 w 7832861"/>
              <a:gd name="connsiteY11" fmla="*/ 144518 h 6020234"/>
              <a:gd name="connsiteX12" fmla="*/ 2759736 w 7832861"/>
              <a:gd name="connsiteY12" fmla="*/ 143029 h 6020234"/>
              <a:gd name="connsiteX13" fmla="*/ 4237554 w 7832861"/>
              <a:gd name="connsiteY13"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230235 w 7832861"/>
              <a:gd name="connsiteY10" fmla="*/ 259864 h 6020234"/>
              <a:gd name="connsiteX11" fmla="*/ 2729122 w 7832861"/>
              <a:gd name="connsiteY11" fmla="*/ 144518 h 6020234"/>
              <a:gd name="connsiteX12" fmla="*/ 4237554 w 7832861"/>
              <a:gd name="connsiteY12"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729122 w 7832861"/>
              <a:gd name="connsiteY10" fmla="*/ 144518 h 6020234"/>
              <a:gd name="connsiteX11" fmla="*/ 4237554 w 7832861"/>
              <a:gd name="connsiteY11"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29122 w 7832861"/>
              <a:gd name="connsiteY9" fmla="*/ 144518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29122 w 7832861"/>
              <a:gd name="connsiteY9" fmla="*/ 144518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80941 w 7832861"/>
              <a:gd name="connsiteY9" fmla="*/ 69783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80941 w 7832861"/>
              <a:gd name="connsiteY9" fmla="*/ 69783 h 6020234"/>
              <a:gd name="connsiteX10" fmla="*/ 4237554 w 7832861"/>
              <a:gd name="connsiteY10" fmla="*/ 0 h 6020234"/>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84730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84730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144519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607516 h 6035181"/>
              <a:gd name="connsiteX9" fmla="*/ 2780941 w 7832861"/>
              <a:gd name="connsiteY9" fmla="*/ 144519 h 6035181"/>
              <a:gd name="connsiteX10" fmla="*/ 4237554 w 7832861"/>
              <a:gd name="connsiteY10" fmla="*/ 0 h 6035181"/>
              <a:gd name="connsiteX0" fmla="*/ 4265780 w 7861087"/>
              <a:gd name="connsiteY0" fmla="*/ 0 h 6035181"/>
              <a:gd name="connsiteX1" fmla="*/ 6822703 w 7861087"/>
              <a:gd name="connsiteY1" fmla="*/ 1554529 h 6035181"/>
              <a:gd name="connsiteX2" fmla="*/ 7217331 w 7861087"/>
              <a:gd name="connsiteY2" fmla="*/ 3909228 h 6035181"/>
              <a:gd name="connsiteX3" fmla="*/ 7861087 w 7861087"/>
              <a:gd name="connsiteY3" fmla="*/ 4558712 h 6035181"/>
              <a:gd name="connsiteX4" fmla="*/ 6835461 w 7861087"/>
              <a:gd name="connsiteY4" fmla="*/ 4788183 h 6035181"/>
              <a:gd name="connsiteX5" fmla="*/ 4490923 w 7861087"/>
              <a:gd name="connsiteY5" fmla="*/ 5742267 h 6035181"/>
              <a:gd name="connsiteX6" fmla="*/ 2043231 w 7861087"/>
              <a:gd name="connsiteY6" fmla="*/ 5910374 h 6035181"/>
              <a:gd name="connsiteX7" fmla="*/ 159229 w 7861087"/>
              <a:gd name="connsiteY7" fmla="*/ 4034582 h 6035181"/>
              <a:gd name="connsiteX8" fmla="*/ 1289943 w 7861087"/>
              <a:gd name="connsiteY8" fmla="*/ 622464 h 6035181"/>
              <a:gd name="connsiteX9" fmla="*/ 2809167 w 7861087"/>
              <a:gd name="connsiteY9" fmla="*/ 144519 h 6035181"/>
              <a:gd name="connsiteX10" fmla="*/ 4265780 w 7861087"/>
              <a:gd name="connsiteY10" fmla="*/ 0 h 6035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61087" h="6035181">
                <a:moveTo>
                  <a:pt x="4265780" y="0"/>
                </a:moveTo>
                <a:cubicBezTo>
                  <a:pt x="5338002" y="21445"/>
                  <a:pt x="6383269" y="390941"/>
                  <a:pt x="6822703" y="1554529"/>
                </a:cubicBezTo>
                <a:cubicBezTo>
                  <a:pt x="7159410" y="2314095"/>
                  <a:pt x="7103165" y="3447531"/>
                  <a:pt x="7217331" y="3909228"/>
                </a:cubicBezTo>
                <a:cubicBezTo>
                  <a:pt x="7342397" y="4433062"/>
                  <a:pt x="7861087" y="4558712"/>
                  <a:pt x="7861087" y="4558712"/>
                </a:cubicBezTo>
                <a:cubicBezTo>
                  <a:pt x="7709964" y="4623369"/>
                  <a:pt x="7377128" y="4620797"/>
                  <a:pt x="6835461" y="4788183"/>
                </a:cubicBezTo>
                <a:cubicBezTo>
                  <a:pt x="6293793" y="4955568"/>
                  <a:pt x="5289626" y="5555233"/>
                  <a:pt x="4490923" y="5742267"/>
                </a:cubicBezTo>
                <a:cubicBezTo>
                  <a:pt x="3692220" y="5929300"/>
                  <a:pt x="2765184" y="6194987"/>
                  <a:pt x="2043231" y="5910374"/>
                </a:cubicBezTo>
                <a:cubicBezTo>
                  <a:pt x="1321278" y="5625761"/>
                  <a:pt x="284777" y="4915900"/>
                  <a:pt x="159229" y="4034582"/>
                </a:cubicBezTo>
                <a:cubicBezTo>
                  <a:pt x="33681" y="3153264"/>
                  <a:pt x="-456595" y="1392285"/>
                  <a:pt x="1289943" y="622464"/>
                </a:cubicBezTo>
                <a:cubicBezTo>
                  <a:pt x="2241160" y="260608"/>
                  <a:pt x="2324710" y="230825"/>
                  <a:pt x="2809167" y="144519"/>
                </a:cubicBezTo>
                <a:cubicBezTo>
                  <a:pt x="3450164" y="31575"/>
                  <a:pt x="3780243" y="8313"/>
                  <a:pt x="4265780" y="0"/>
                </a:cubicBez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Picture 2">
            <a:extLst>
              <a:ext uri="{FF2B5EF4-FFF2-40B4-BE49-F238E27FC236}">
                <a16:creationId xmlns:a16="http://schemas.microsoft.com/office/drawing/2014/main" id="{34025DFC-A300-A699-5933-D7B9D44F10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0124" y="522514"/>
            <a:ext cx="5657962" cy="5763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39974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D1C06-C8BF-6E38-185A-99AB4DE2CA8F}"/>
              </a:ext>
            </a:extLst>
          </p:cNvPr>
          <p:cNvSpPr>
            <a:spLocks noGrp="1"/>
          </p:cNvSpPr>
          <p:nvPr>
            <p:ph type="title"/>
          </p:nvPr>
        </p:nvSpPr>
        <p:spPr>
          <a:xfrm>
            <a:off x="759467" y="2201952"/>
            <a:ext cx="1951076" cy="1414131"/>
          </a:xfrm>
        </p:spPr>
        <p:txBody>
          <a:bodyPr>
            <a:normAutofit/>
          </a:bodyPr>
          <a:lstStyle/>
          <a:p>
            <a:r>
              <a:rPr lang="en-US" sz="4000" dirty="0"/>
              <a:t>K-means (example)</a:t>
            </a:r>
          </a:p>
        </p:txBody>
      </p:sp>
      <p:pic>
        <p:nvPicPr>
          <p:cNvPr id="4" name="Picture 3">
            <a:extLst>
              <a:ext uri="{FF2B5EF4-FFF2-40B4-BE49-F238E27FC236}">
                <a16:creationId xmlns:a16="http://schemas.microsoft.com/office/drawing/2014/main" id="{B82E77AD-E85B-9710-FBAD-A8946CAE8A51}"/>
              </a:ext>
            </a:extLst>
          </p:cNvPr>
          <p:cNvPicPr>
            <a:picLocks noChangeAspect="1"/>
          </p:cNvPicPr>
          <p:nvPr/>
        </p:nvPicPr>
        <p:blipFill>
          <a:blip r:embed="rId2"/>
          <a:stretch>
            <a:fillRect/>
          </a:stretch>
        </p:blipFill>
        <p:spPr>
          <a:xfrm>
            <a:off x="3124201" y="478970"/>
            <a:ext cx="8691711" cy="5820821"/>
          </a:xfrm>
          <a:prstGeom prst="rect">
            <a:avLst/>
          </a:prstGeom>
        </p:spPr>
      </p:pic>
    </p:spTree>
    <p:extLst>
      <p:ext uri="{BB962C8B-B14F-4D97-AF65-F5344CB8AC3E}">
        <p14:creationId xmlns:p14="http://schemas.microsoft.com/office/powerpoint/2010/main" val="11945824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377" name="Rectangle 15366">
            <a:extLst>
              <a:ext uri="{FF2B5EF4-FFF2-40B4-BE49-F238E27FC236}">
                <a16:creationId xmlns:a16="http://schemas.microsoft.com/office/drawing/2014/main" id="{421117CB-D197-45F3-B441-4AC4D215E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78" name="Freeform: Shape 15368">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975159" y="595085"/>
            <a:ext cx="5457988" cy="5624739"/>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379" name="Freeform: Shape 15370">
            <a:extLst>
              <a:ext uri="{FF2B5EF4-FFF2-40B4-BE49-F238E27FC236}">
                <a16:creationId xmlns:a16="http://schemas.microsoft.com/office/drawing/2014/main" id="{F1C4CFC6-2F63-4E68-9251-489E1A062F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1338566" y="472814"/>
            <a:ext cx="4333507" cy="5327363"/>
          </a:xfrm>
          <a:custGeom>
            <a:avLst/>
            <a:gdLst>
              <a:gd name="connsiteX0" fmla="*/ 6058 w 823258"/>
              <a:gd name="connsiteY0" fmla="*/ 673615 h 1272110"/>
              <a:gd name="connsiteX1" fmla="*/ 112452 w 823258"/>
              <a:gd name="connsiteY1" fmla="*/ 471685 h 1272110"/>
              <a:gd name="connsiteX2" fmla="*/ 94736 w 823258"/>
              <a:gd name="connsiteY2" fmla="*/ 159741 h 1272110"/>
              <a:gd name="connsiteX3" fmla="*/ 229419 w 823258"/>
              <a:gd name="connsiteY3" fmla="*/ 14485 h 1272110"/>
              <a:gd name="connsiteX4" fmla="*/ 580225 w 823258"/>
              <a:gd name="connsiteY4" fmla="*/ 3817 h 1272110"/>
              <a:gd name="connsiteX5" fmla="*/ 736149 w 823258"/>
              <a:gd name="connsiteY5" fmla="*/ 195174 h 1272110"/>
              <a:gd name="connsiteX6" fmla="*/ 823017 w 823258"/>
              <a:gd name="connsiteY6" fmla="*/ 912026 h 1272110"/>
              <a:gd name="connsiteX7" fmla="*/ 743293 w 823258"/>
              <a:gd name="connsiteY7" fmla="*/ 1196443 h 1272110"/>
              <a:gd name="connsiteX8" fmla="*/ 310858 w 823258"/>
              <a:gd name="connsiteY8" fmla="*/ 1251402 h 1272110"/>
              <a:gd name="connsiteX9" fmla="*/ 133693 w 823258"/>
              <a:gd name="connsiteY9" fmla="*/ 1020992 h 1272110"/>
              <a:gd name="connsiteX10" fmla="*/ 126549 w 823258"/>
              <a:gd name="connsiteY10" fmla="*/ 606369 h 1272110"/>
              <a:gd name="connsiteX11" fmla="*/ 6058 w 823258"/>
              <a:gd name="connsiteY11" fmla="*/ 673615 h 1272110"/>
              <a:gd name="connsiteX0" fmla="*/ 6097 w 846673"/>
              <a:gd name="connsiteY0" fmla="*/ 673624 h 1266490"/>
              <a:gd name="connsiteX1" fmla="*/ 112491 w 846673"/>
              <a:gd name="connsiteY1" fmla="*/ 471694 h 1266490"/>
              <a:gd name="connsiteX2" fmla="*/ 94775 w 846673"/>
              <a:gd name="connsiteY2" fmla="*/ 159750 h 1266490"/>
              <a:gd name="connsiteX3" fmla="*/ 229458 w 846673"/>
              <a:gd name="connsiteY3" fmla="*/ 14494 h 1266490"/>
              <a:gd name="connsiteX4" fmla="*/ 580264 w 846673"/>
              <a:gd name="connsiteY4" fmla="*/ 3826 h 1266490"/>
              <a:gd name="connsiteX5" fmla="*/ 736188 w 846673"/>
              <a:gd name="connsiteY5" fmla="*/ 195183 h 1266490"/>
              <a:gd name="connsiteX6" fmla="*/ 823056 w 846673"/>
              <a:gd name="connsiteY6" fmla="*/ 912035 h 1266490"/>
              <a:gd name="connsiteX7" fmla="*/ 795891 w 846673"/>
              <a:gd name="connsiteY7" fmla="*/ 1213658 h 1266490"/>
              <a:gd name="connsiteX8" fmla="*/ 310897 w 846673"/>
              <a:gd name="connsiteY8" fmla="*/ 1251411 h 1266490"/>
              <a:gd name="connsiteX9" fmla="*/ 133732 w 846673"/>
              <a:gd name="connsiteY9" fmla="*/ 1021001 h 1266490"/>
              <a:gd name="connsiteX10" fmla="*/ 126588 w 846673"/>
              <a:gd name="connsiteY10" fmla="*/ 606378 h 1266490"/>
              <a:gd name="connsiteX11" fmla="*/ 6097 w 846673"/>
              <a:gd name="connsiteY11" fmla="*/ 673624 h 1266490"/>
              <a:gd name="connsiteX0" fmla="*/ 6097 w 849914"/>
              <a:gd name="connsiteY0" fmla="*/ 673624 h 1273207"/>
              <a:gd name="connsiteX1" fmla="*/ 112491 w 849914"/>
              <a:gd name="connsiteY1" fmla="*/ 471694 h 1273207"/>
              <a:gd name="connsiteX2" fmla="*/ 94775 w 849914"/>
              <a:gd name="connsiteY2" fmla="*/ 159750 h 1273207"/>
              <a:gd name="connsiteX3" fmla="*/ 229458 w 849914"/>
              <a:gd name="connsiteY3" fmla="*/ 14494 h 1273207"/>
              <a:gd name="connsiteX4" fmla="*/ 580264 w 849914"/>
              <a:gd name="connsiteY4" fmla="*/ 3826 h 1273207"/>
              <a:gd name="connsiteX5" fmla="*/ 736188 w 849914"/>
              <a:gd name="connsiteY5" fmla="*/ 195183 h 1273207"/>
              <a:gd name="connsiteX6" fmla="*/ 823056 w 849914"/>
              <a:gd name="connsiteY6" fmla="*/ 912035 h 1273207"/>
              <a:gd name="connsiteX7" fmla="*/ 795891 w 849914"/>
              <a:gd name="connsiteY7" fmla="*/ 1213658 h 1273207"/>
              <a:gd name="connsiteX8" fmla="*/ 248636 w 849914"/>
              <a:gd name="connsiteY8" fmla="*/ 1257509 h 1273207"/>
              <a:gd name="connsiteX9" fmla="*/ 133732 w 849914"/>
              <a:gd name="connsiteY9" fmla="*/ 1021001 h 1273207"/>
              <a:gd name="connsiteX10" fmla="*/ 126588 w 849914"/>
              <a:gd name="connsiteY10" fmla="*/ 606378 h 1273207"/>
              <a:gd name="connsiteX11" fmla="*/ 6097 w 849914"/>
              <a:gd name="connsiteY11" fmla="*/ 673624 h 1273207"/>
              <a:gd name="connsiteX0" fmla="*/ 6097 w 857388"/>
              <a:gd name="connsiteY0" fmla="*/ 673624 h 1273231"/>
              <a:gd name="connsiteX1" fmla="*/ 112491 w 857388"/>
              <a:gd name="connsiteY1" fmla="*/ 471694 h 1273231"/>
              <a:gd name="connsiteX2" fmla="*/ 94775 w 857388"/>
              <a:gd name="connsiteY2" fmla="*/ 159750 h 1273231"/>
              <a:gd name="connsiteX3" fmla="*/ 229458 w 857388"/>
              <a:gd name="connsiteY3" fmla="*/ 14494 h 1273231"/>
              <a:gd name="connsiteX4" fmla="*/ 580264 w 857388"/>
              <a:gd name="connsiteY4" fmla="*/ 3826 h 1273231"/>
              <a:gd name="connsiteX5" fmla="*/ 736188 w 857388"/>
              <a:gd name="connsiteY5" fmla="*/ 195183 h 1273231"/>
              <a:gd name="connsiteX6" fmla="*/ 837750 w 857388"/>
              <a:gd name="connsiteY6" fmla="*/ 911367 h 1273231"/>
              <a:gd name="connsiteX7" fmla="*/ 795891 w 857388"/>
              <a:gd name="connsiteY7" fmla="*/ 1213658 h 1273231"/>
              <a:gd name="connsiteX8" fmla="*/ 248636 w 857388"/>
              <a:gd name="connsiteY8" fmla="*/ 1257509 h 1273231"/>
              <a:gd name="connsiteX9" fmla="*/ 133732 w 857388"/>
              <a:gd name="connsiteY9" fmla="*/ 1021001 h 1273231"/>
              <a:gd name="connsiteX10" fmla="*/ 126588 w 857388"/>
              <a:gd name="connsiteY10" fmla="*/ 606378 h 1273231"/>
              <a:gd name="connsiteX11" fmla="*/ 6097 w 857388"/>
              <a:gd name="connsiteY11" fmla="*/ 673624 h 1273231"/>
              <a:gd name="connsiteX0" fmla="*/ 6097 w 859776"/>
              <a:gd name="connsiteY0" fmla="*/ 673624 h 1273231"/>
              <a:gd name="connsiteX1" fmla="*/ 112491 w 859776"/>
              <a:gd name="connsiteY1" fmla="*/ 471694 h 1273231"/>
              <a:gd name="connsiteX2" fmla="*/ 94775 w 859776"/>
              <a:gd name="connsiteY2" fmla="*/ 159750 h 1273231"/>
              <a:gd name="connsiteX3" fmla="*/ 229458 w 859776"/>
              <a:gd name="connsiteY3" fmla="*/ 14494 h 1273231"/>
              <a:gd name="connsiteX4" fmla="*/ 580264 w 859776"/>
              <a:gd name="connsiteY4" fmla="*/ 3826 h 1273231"/>
              <a:gd name="connsiteX5" fmla="*/ 736188 w 859776"/>
              <a:gd name="connsiteY5" fmla="*/ 195183 h 1273231"/>
              <a:gd name="connsiteX6" fmla="*/ 837750 w 859776"/>
              <a:gd name="connsiteY6" fmla="*/ 911367 h 1273231"/>
              <a:gd name="connsiteX7" fmla="*/ 795891 w 859776"/>
              <a:gd name="connsiteY7" fmla="*/ 1213658 h 1273231"/>
              <a:gd name="connsiteX8" fmla="*/ 248636 w 859776"/>
              <a:gd name="connsiteY8" fmla="*/ 1257509 h 1273231"/>
              <a:gd name="connsiteX9" fmla="*/ 133732 w 859776"/>
              <a:gd name="connsiteY9" fmla="*/ 1021001 h 1273231"/>
              <a:gd name="connsiteX10" fmla="*/ 126588 w 859776"/>
              <a:gd name="connsiteY10" fmla="*/ 606378 h 1273231"/>
              <a:gd name="connsiteX11" fmla="*/ 6097 w 859776"/>
              <a:gd name="connsiteY11" fmla="*/ 673624 h 1273231"/>
              <a:gd name="connsiteX0" fmla="*/ 6097 w 863219"/>
              <a:gd name="connsiteY0" fmla="*/ 673624 h 1273231"/>
              <a:gd name="connsiteX1" fmla="*/ 112491 w 863219"/>
              <a:gd name="connsiteY1" fmla="*/ 471694 h 1273231"/>
              <a:gd name="connsiteX2" fmla="*/ 94775 w 863219"/>
              <a:gd name="connsiteY2" fmla="*/ 159750 h 1273231"/>
              <a:gd name="connsiteX3" fmla="*/ 229458 w 863219"/>
              <a:gd name="connsiteY3" fmla="*/ 14494 h 1273231"/>
              <a:gd name="connsiteX4" fmla="*/ 580264 w 863219"/>
              <a:gd name="connsiteY4" fmla="*/ 3826 h 1273231"/>
              <a:gd name="connsiteX5" fmla="*/ 736188 w 863219"/>
              <a:gd name="connsiteY5" fmla="*/ 195183 h 1273231"/>
              <a:gd name="connsiteX6" fmla="*/ 837750 w 863219"/>
              <a:gd name="connsiteY6" fmla="*/ 911367 h 1273231"/>
              <a:gd name="connsiteX7" fmla="*/ 795891 w 863219"/>
              <a:gd name="connsiteY7" fmla="*/ 1213658 h 1273231"/>
              <a:gd name="connsiteX8" fmla="*/ 248636 w 863219"/>
              <a:gd name="connsiteY8" fmla="*/ 1257509 h 1273231"/>
              <a:gd name="connsiteX9" fmla="*/ 133732 w 863219"/>
              <a:gd name="connsiteY9" fmla="*/ 1021001 h 1273231"/>
              <a:gd name="connsiteX10" fmla="*/ 126588 w 863219"/>
              <a:gd name="connsiteY10" fmla="*/ 606378 h 1273231"/>
              <a:gd name="connsiteX11" fmla="*/ 6097 w 863219"/>
              <a:gd name="connsiteY11" fmla="*/ 673624 h 1273231"/>
              <a:gd name="connsiteX0" fmla="*/ 6097 w 865261"/>
              <a:gd name="connsiteY0" fmla="*/ 673624 h 1271255"/>
              <a:gd name="connsiteX1" fmla="*/ 112491 w 865261"/>
              <a:gd name="connsiteY1" fmla="*/ 471694 h 1271255"/>
              <a:gd name="connsiteX2" fmla="*/ 94775 w 865261"/>
              <a:gd name="connsiteY2" fmla="*/ 159750 h 1271255"/>
              <a:gd name="connsiteX3" fmla="*/ 229458 w 865261"/>
              <a:gd name="connsiteY3" fmla="*/ 14494 h 1271255"/>
              <a:gd name="connsiteX4" fmla="*/ 580264 w 865261"/>
              <a:gd name="connsiteY4" fmla="*/ 3826 h 1271255"/>
              <a:gd name="connsiteX5" fmla="*/ 736188 w 865261"/>
              <a:gd name="connsiteY5" fmla="*/ 195183 h 1271255"/>
              <a:gd name="connsiteX6" fmla="*/ 841141 w 865261"/>
              <a:gd name="connsiteY6" fmla="*/ 970003 h 1271255"/>
              <a:gd name="connsiteX7" fmla="*/ 795891 w 865261"/>
              <a:gd name="connsiteY7" fmla="*/ 1213658 h 1271255"/>
              <a:gd name="connsiteX8" fmla="*/ 248636 w 865261"/>
              <a:gd name="connsiteY8" fmla="*/ 1257509 h 1271255"/>
              <a:gd name="connsiteX9" fmla="*/ 133732 w 865261"/>
              <a:gd name="connsiteY9" fmla="*/ 1021001 h 1271255"/>
              <a:gd name="connsiteX10" fmla="*/ 126588 w 865261"/>
              <a:gd name="connsiteY10" fmla="*/ 606378 h 1271255"/>
              <a:gd name="connsiteX11" fmla="*/ 6097 w 865261"/>
              <a:gd name="connsiteY11" fmla="*/ 673624 h 1271255"/>
              <a:gd name="connsiteX0" fmla="*/ 6097 w 860021"/>
              <a:gd name="connsiteY0" fmla="*/ 673624 h 1279428"/>
              <a:gd name="connsiteX1" fmla="*/ 112491 w 860021"/>
              <a:gd name="connsiteY1" fmla="*/ 471694 h 1279428"/>
              <a:gd name="connsiteX2" fmla="*/ 94775 w 860021"/>
              <a:gd name="connsiteY2" fmla="*/ 159750 h 1279428"/>
              <a:gd name="connsiteX3" fmla="*/ 229458 w 860021"/>
              <a:gd name="connsiteY3" fmla="*/ 14494 h 1279428"/>
              <a:gd name="connsiteX4" fmla="*/ 580264 w 860021"/>
              <a:gd name="connsiteY4" fmla="*/ 3826 h 1279428"/>
              <a:gd name="connsiteX5" fmla="*/ 736188 w 860021"/>
              <a:gd name="connsiteY5" fmla="*/ 195183 h 1279428"/>
              <a:gd name="connsiteX6" fmla="*/ 841141 w 860021"/>
              <a:gd name="connsiteY6" fmla="*/ 970003 h 1279428"/>
              <a:gd name="connsiteX7" fmla="*/ 797210 w 860021"/>
              <a:gd name="connsiteY7" fmla="*/ 1236461 h 1279428"/>
              <a:gd name="connsiteX8" fmla="*/ 248636 w 860021"/>
              <a:gd name="connsiteY8" fmla="*/ 1257509 h 1279428"/>
              <a:gd name="connsiteX9" fmla="*/ 133732 w 860021"/>
              <a:gd name="connsiteY9" fmla="*/ 1021001 h 1279428"/>
              <a:gd name="connsiteX10" fmla="*/ 126588 w 860021"/>
              <a:gd name="connsiteY10" fmla="*/ 606378 h 1279428"/>
              <a:gd name="connsiteX11" fmla="*/ 6097 w 860021"/>
              <a:gd name="connsiteY11" fmla="*/ 673624 h 1279428"/>
              <a:gd name="connsiteX0" fmla="*/ 6097 w 860380"/>
              <a:gd name="connsiteY0" fmla="*/ 679490 h 1285294"/>
              <a:gd name="connsiteX1" fmla="*/ 112491 w 860380"/>
              <a:gd name="connsiteY1" fmla="*/ 477560 h 1285294"/>
              <a:gd name="connsiteX2" fmla="*/ 94775 w 860380"/>
              <a:gd name="connsiteY2" fmla="*/ 165616 h 1285294"/>
              <a:gd name="connsiteX3" fmla="*/ 229458 w 860380"/>
              <a:gd name="connsiteY3" fmla="*/ 20360 h 1285294"/>
              <a:gd name="connsiteX4" fmla="*/ 580264 w 860380"/>
              <a:gd name="connsiteY4" fmla="*/ 9692 h 1285294"/>
              <a:gd name="connsiteX5" fmla="*/ 730442 w 860380"/>
              <a:gd name="connsiteY5" fmla="*/ 165383 h 1285294"/>
              <a:gd name="connsiteX6" fmla="*/ 841141 w 860380"/>
              <a:gd name="connsiteY6" fmla="*/ 975869 h 1285294"/>
              <a:gd name="connsiteX7" fmla="*/ 797210 w 860380"/>
              <a:gd name="connsiteY7" fmla="*/ 1242327 h 1285294"/>
              <a:gd name="connsiteX8" fmla="*/ 248636 w 860380"/>
              <a:gd name="connsiteY8" fmla="*/ 1263375 h 1285294"/>
              <a:gd name="connsiteX9" fmla="*/ 133732 w 860380"/>
              <a:gd name="connsiteY9" fmla="*/ 1026867 h 1285294"/>
              <a:gd name="connsiteX10" fmla="*/ 126588 w 860380"/>
              <a:gd name="connsiteY10" fmla="*/ 612244 h 1285294"/>
              <a:gd name="connsiteX11" fmla="*/ 6097 w 860380"/>
              <a:gd name="connsiteY11" fmla="*/ 679490 h 1285294"/>
              <a:gd name="connsiteX0" fmla="*/ 6097 w 881639"/>
              <a:gd name="connsiteY0" fmla="*/ 679490 h 1286194"/>
              <a:gd name="connsiteX1" fmla="*/ 112491 w 881639"/>
              <a:gd name="connsiteY1" fmla="*/ 477560 h 1286194"/>
              <a:gd name="connsiteX2" fmla="*/ 94775 w 881639"/>
              <a:gd name="connsiteY2" fmla="*/ 165616 h 1286194"/>
              <a:gd name="connsiteX3" fmla="*/ 229458 w 881639"/>
              <a:gd name="connsiteY3" fmla="*/ 20360 h 1286194"/>
              <a:gd name="connsiteX4" fmla="*/ 580264 w 881639"/>
              <a:gd name="connsiteY4" fmla="*/ 9692 h 1286194"/>
              <a:gd name="connsiteX5" fmla="*/ 730442 w 881639"/>
              <a:gd name="connsiteY5" fmla="*/ 165383 h 1286194"/>
              <a:gd name="connsiteX6" fmla="*/ 873260 w 881639"/>
              <a:gd name="connsiteY6" fmla="*/ 958078 h 1286194"/>
              <a:gd name="connsiteX7" fmla="*/ 797210 w 881639"/>
              <a:gd name="connsiteY7" fmla="*/ 1242327 h 1286194"/>
              <a:gd name="connsiteX8" fmla="*/ 248636 w 881639"/>
              <a:gd name="connsiteY8" fmla="*/ 1263375 h 1286194"/>
              <a:gd name="connsiteX9" fmla="*/ 133732 w 881639"/>
              <a:gd name="connsiteY9" fmla="*/ 1026867 h 1286194"/>
              <a:gd name="connsiteX10" fmla="*/ 126588 w 881639"/>
              <a:gd name="connsiteY10" fmla="*/ 612244 h 1286194"/>
              <a:gd name="connsiteX11" fmla="*/ 6097 w 881639"/>
              <a:gd name="connsiteY11" fmla="*/ 679490 h 1286194"/>
              <a:gd name="connsiteX0" fmla="*/ 6216 w 881758"/>
              <a:gd name="connsiteY0" fmla="*/ 679490 h 1286194"/>
              <a:gd name="connsiteX1" fmla="*/ 110067 w 881758"/>
              <a:gd name="connsiteY1" fmla="*/ 369894 h 1286194"/>
              <a:gd name="connsiteX2" fmla="*/ 94894 w 881758"/>
              <a:gd name="connsiteY2" fmla="*/ 165616 h 1286194"/>
              <a:gd name="connsiteX3" fmla="*/ 229577 w 881758"/>
              <a:gd name="connsiteY3" fmla="*/ 20360 h 1286194"/>
              <a:gd name="connsiteX4" fmla="*/ 580383 w 881758"/>
              <a:gd name="connsiteY4" fmla="*/ 9692 h 1286194"/>
              <a:gd name="connsiteX5" fmla="*/ 730561 w 881758"/>
              <a:gd name="connsiteY5" fmla="*/ 165383 h 1286194"/>
              <a:gd name="connsiteX6" fmla="*/ 873379 w 881758"/>
              <a:gd name="connsiteY6" fmla="*/ 958078 h 1286194"/>
              <a:gd name="connsiteX7" fmla="*/ 797329 w 881758"/>
              <a:gd name="connsiteY7" fmla="*/ 1242327 h 1286194"/>
              <a:gd name="connsiteX8" fmla="*/ 248755 w 881758"/>
              <a:gd name="connsiteY8" fmla="*/ 1263375 h 1286194"/>
              <a:gd name="connsiteX9" fmla="*/ 133851 w 881758"/>
              <a:gd name="connsiteY9" fmla="*/ 1026867 h 1286194"/>
              <a:gd name="connsiteX10" fmla="*/ 126707 w 881758"/>
              <a:gd name="connsiteY10" fmla="*/ 612244 h 1286194"/>
              <a:gd name="connsiteX11" fmla="*/ 6216 w 881758"/>
              <a:gd name="connsiteY11" fmla="*/ 679490 h 1286194"/>
              <a:gd name="connsiteX0" fmla="*/ 6216 w 881758"/>
              <a:gd name="connsiteY0" fmla="*/ 679490 h 1286194"/>
              <a:gd name="connsiteX1" fmla="*/ 110067 w 881758"/>
              <a:gd name="connsiteY1" fmla="*/ 369894 h 1286194"/>
              <a:gd name="connsiteX2" fmla="*/ 94894 w 881758"/>
              <a:gd name="connsiteY2" fmla="*/ 165616 h 1286194"/>
              <a:gd name="connsiteX3" fmla="*/ 229577 w 881758"/>
              <a:gd name="connsiteY3" fmla="*/ 20360 h 1286194"/>
              <a:gd name="connsiteX4" fmla="*/ 580383 w 881758"/>
              <a:gd name="connsiteY4" fmla="*/ 9692 h 1286194"/>
              <a:gd name="connsiteX5" fmla="*/ 730561 w 881758"/>
              <a:gd name="connsiteY5" fmla="*/ 165383 h 1286194"/>
              <a:gd name="connsiteX6" fmla="*/ 873379 w 881758"/>
              <a:gd name="connsiteY6" fmla="*/ 958078 h 1286194"/>
              <a:gd name="connsiteX7" fmla="*/ 797329 w 881758"/>
              <a:gd name="connsiteY7" fmla="*/ 1242327 h 1286194"/>
              <a:gd name="connsiteX8" fmla="*/ 248755 w 881758"/>
              <a:gd name="connsiteY8" fmla="*/ 1263375 h 1286194"/>
              <a:gd name="connsiteX9" fmla="*/ 133851 w 881758"/>
              <a:gd name="connsiteY9" fmla="*/ 1026867 h 1286194"/>
              <a:gd name="connsiteX10" fmla="*/ 138858 w 881758"/>
              <a:gd name="connsiteY10" fmla="*/ 503910 h 1286194"/>
              <a:gd name="connsiteX11" fmla="*/ 6216 w 881758"/>
              <a:gd name="connsiteY11" fmla="*/ 679490 h 1286194"/>
              <a:gd name="connsiteX0" fmla="*/ 6961 w 868563"/>
              <a:gd name="connsiteY0" fmla="*/ 538413 h 1286194"/>
              <a:gd name="connsiteX1" fmla="*/ 96872 w 868563"/>
              <a:gd name="connsiteY1" fmla="*/ 369894 h 1286194"/>
              <a:gd name="connsiteX2" fmla="*/ 81699 w 868563"/>
              <a:gd name="connsiteY2" fmla="*/ 165616 h 1286194"/>
              <a:gd name="connsiteX3" fmla="*/ 216382 w 868563"/>
              <a:gd name="connsiteY3" fmla="*/ 20360 h 1286194"/>
              <a:gd name="connsiteX4" fmla="*/ 567188 w 868563"/>
              <a:gd name="connsiteY4" fmla="*/ 9692 h 1286194"/>
              <a:gd name="connsiteX5" fmla="*/ 717366 w 868563"/>
              <a:gd name="connsiteY5" fmla="*/ 165383 h 1286194"/>
              <a:gd name="connsiteX6" fmla="*/ 860184 w 868563"/>
              <a:gd name="connsiteY6" fmla="*/ 958078 h 1286194"/>
              <a:gd name="connsiteX7" fmla="*/ 784134 w 868563"/>
              <a:gd name="connsiteY7" fmla="*/ 1242327 h 1286194"/>
              <a:gd name="connsiteX8" fmla="*/ 235560 w 868563"/>
              <a:gd name="connsiteY8" fmla="*/ 1263375 h 1286194"/>
              <a:gd name="connsiteX9" fmla="*/ 120656 w 868563"/>
              <a:gd name="connsiteY9" fmla="*/ 1026867 h 1286194"/>
              <a:gd name="connsiteX10" fmla="*/ 125663 w 868563"/>
              <a:gd name="connsiteY10" fmla="*/ 503910 h 1286194"/>
              <a:gd name="connsiteX11" fmla="*/ 6961 w 868563"/>
              <a:gd name="connsiteY11" fmla="*/ 538413 h 1286194"/>
              <a:gd name="connsiteX0" fmla="*/ 6961 w 867791"/>
              <a:gd name="connsiteY0" fmla="*/ 538413 h 1312892"/>
              <a:gd name="connsiteX1" fmla="*/ 96872 w 867791"/>
              <a:gd name="connsiteY1" fmla="*/ 369894 h 1312892"/>
              <a:gd name="connsiteX2" fmla="*/ 81699 w 867791"/>
              <a:gd name="connsiteY2" fmla="*/ 165616 h 1312892"/>
              <a:gd name="connsiteX3" fmla="*/ 216382 w 867791"/>
              <a:gd name="connsiteY3" fmla="*/ 20360 h 1312892"/>
              <a:gd name="connsiteX4" fmla="*/ 567188 w 867791"/>
              <a:gd name="connsiteY4" fmla="*/ 9692 h 1312892"/>
              <a:gd name="connsiteX5" fmla="*/ 717366 w 867791"/>
              <a:gd name="connsiteY5" fmla="*/ 165383 h 1312892"/>
              <a:gd name="connsiteX6" fmla="*/ 860184 w 867791"/>
              <a:gd name="connsiteY6" fmla="*/ 958078 h 1312892"/>
              <a:gd name="connsiteX7" fmla="*/ 784134 w 867791"/>
              <a:gd name="connsiteY7" fmla="*/ 1242327 h 1312892"/>
              <a:gd name="connsiteX8" fmla="*/ 256000 w 867791"/>
              <a:gd name="connsiteY8" fmla="*/ 1298372 h 1312892"/>
              <a:gd name="connsiteX9" fmla="*/ 120656 w 867791"/>
              <a:gd name="connsiteY9" fmla="*/ 1026867 h 1312892"/>
              <a:gd name="connsiteX10" fmla="*/ 125663 w 867791"/>
              <a:gd name="connsiteY10" fmla="*/ 503910 h 1312892"/>
              <a:gd name="connsiteX11" fmla="*/ 6961 w 867791"/>
              <a:gd name="connsiteY11" fmla="*/ 538413 h 1312892"/>
              <a:gd name="connsiteX0" fmla="*/ 6961 w 867791"/>
              <a:gd name="connsiteY0" fmla="*/ 538413 h 1313923"/>
              <a:gd name="connsiteX1" fmla="*/ 96872 w 867791"/>
              <a:gd name="connsiteY1" fmla="*/ 369894 h 1313923"/>
              <a:gd name="connsiteX2" fmla="*/ 81699 w 867791"/>
              <a:gd name="connsiteY2" fmla="*/ 165616 h 1313923"/>
              <a:gd name="connsiteX3" fmla="*/ 216382 w 867791"/>
              <a:gd name="connsiteY3" fmla="*/ 20360 h 1313923"/>
              <a:gd name="connsiteX4" fmla="*/ 567188 w 867791"/>
              <a:gd name="connsiteY4" fmla="*/ 9692 h 1313923"/>
              <a:gd name="connsiteX5" fmla="*/ 717366 w 867791"/>
              <a:gd name="connsiteY5" fmla="*/ 165383 h 1313923"/>
              <a:gd name="connsiteX6" fmla="*/ 860184 w 867791"/>
              <a:gd name="connsiteY6" fmla="*/ 958078 h 1313923"/>
              <a:gd name="connsiteX7" fmla="*/ 784134 w 867791"/>
              <a:gd name="connsiteY7" fmla="*/ 1242327 h 1313923"/>
              <a:gd name="connsiteX8" fmla="*/ 256000 w 867791"/>
              <a:gd name="connsiteY8" fmla="*/ 1298372 h 1313923"/>
              <a:gd name="connsiteX9" fmla="*/ 145617 w 867791"/>
              <a:gd name="connsiteY9" fmla="*/ 1012668 h 1313923"/>
              <a:gd name="connsiteX10" fmla="*/ 125663 w 867791"/>
              <a:gd name="connsiteY10" fmla="*/ 503910 h 1313923"/>
              <a:gd name="connsiteX11" fmla="*/ 6961 w 867791"/>
              <a:gd name="connsiteY11" fmla="*/ 538413 h 1313923"/>
              <a:gd name="connsiteX0" fmla="*/ 6961 w 867791"/>
              <a:gd name="connsiteY0" fmla="*/ 538413 h 1310173"/>
              <a:gd name="connsiteX1" fmla="*/ 96872 w 867791"/>
              <a:gd name="connsiteY1" fmla="*/ 369894 h 1310173"/>
              <a:gd name="connsiteX2" fmla="*/ 81699 w 867791"/>
              <a:gd name="connsiteY2" fmla="*/ 165616 h 1310173"/>
              <a:gd name="connsiteX3" fmla="*/ 216382 w 867791"/>
              <a:gd name="connsiteY3" fmla="*/ 20360 h 1310173"/>
              <a:gd name="connsiteX4" fmla="*/ 567188 w 867791"/>
              <a:gd name="connsiteY4" fmla="*/ 9692 h 1310173"/>
              <a:gd name="connsiteX5" fmla="*/ 717366 w 867791"/>
              <a:gd name="connsiteY5" fmla="*/ 165383 h 1310173"/>
              <a:gd name="connsiteX6" fmla="*/ 860184 w 867791"/>
              <a:gd name="connsiteY6" fmla="*/ 958078 h 1310173"/>
              <a:gd name="connsiteX7" fmla="*/ 784134 w 867791"/>
              <a:gd name="connsiteY7" fmla="*/ 1242327 h 1310173"/>
              <a:gd name="connsiteX8" fmla="*/ 256000 w 867791"/>
              <a:gd name="connsiteY8" fmla="*/ 1298372 h 1310173"/>
              <a:gd name="connsiteX9" fmla="*/ 155978 w 867791"/>
              <a:gd name="connsiteY9" fmla="*/ 1064454 h 1310173"/>
              <a:gd name="connsiteX10" fmla="*/ 125663 w 867791"/>
              <a:gd name="connsiteY10" fmla="*/ 503910 h 1310173"/>
              <a:gd name="connsiteX11" fmla="*/ 6961 w 867791"/>
              <a:gd name="connsiteY11" fmla="*/ 538413 h 1310173"/>
              <a:gd name="connsiteX0" fmla="*/ 6961 w 867791"/>
              <a:gd name="connsiteY0" fmla="*/ 538413 h 1309445"/>
              <a:gd name="connsiteX1" fmla="*/ 96872 w 867791"/>
              <a:gd name="connsiteY1" fmla="*/ 369894 h 1309445"/>
              <a:gd name="connsiteX2" fmla="*/ 81699 w 867791"/>
              <a:gd name="connsiteY2" fmla="*/ 165616 h 1309445"/>
              <a:gd name="connsiteX3" fmla="*/ 216382 w 867791"/>
              <a:gd name="connsiteY3" fmla="*/ 20360 h 1309445"/>
              <a:gd name="connsiteX4" fmla="*/ 567188 w 867791"/>
              <a:gd name="connsiteY4" fmla="*/ 9692 h 1309445"/>
              <a:gd name="connsiteX5" fmla="*/ 717366 w 867791"/>
              <a:gd name="connsiteY5" fmla="*/ 165383 h 1309445"/>
              <a:gd name="connsiteX6" fmla="*/ 860184 w 867791"/>
              <a:gd name="connsiteY6" fmla="*/ 958078 h 1309445"/>
              <a:gd name="connsiteX7" fmla="*/ 784134 w 867791"/>
              <a:gd name="connsiteY7" fmla="*/ 1242327 h 1309445"/>
              <a:gd name="connsiteX8" fmla="*/ 256000 w 867791"/>
              <a:gd name="connsiteY8" fmla="*/ 1298372 h 1309445"/>
              <a:gd name="connsiteX9" fmla="*/ 149196 w 867791"/>
              <a:gd name="connsiteY9" fmla="*/ 1074561 h 1309445"/>
              <a:gd name="connsiteX10" fmla="*/ 125663 w 867791"/>
              <a:gd name="connsiteY10" fmla="*/ 503910 h 1309445"/>
              <a:gd name="connsiteX11" fmla="*/ 6961 w 867791"/>
              <a:gd name="connsiteY11" fmla="*/ 538413 h 1309445"/>
              <a:gd name="connsiteX0" fmla="*/ 6961 w 867791"/>
              <a:gd name="connsiteY0" fmla="*/ 538413 h 1309445"/>
              <a:gd name="connsiteX1" fmla="*/ 96872 w 867791"/>
              <a:gd name="connsiteY1" fmla="*/ 369894 h 1309445"/>
              <a:gd name="connsiteX2" fmla="*/ 81699 w 867791"/>
              <a:gd name="connsiteY2" fmla="*/ 165616 h 1309445"/>
              <a:gd name="connsiteX3" fmla="*/ 216382 w 867791"/>
              <a:gd name="connsiteY3" fmla="*/ 20360 h 1309445"/>
              <a:gd name="connsiteX4" fmla="*/ 567188 w 867791"/>
              <a:gd name="connsiteY4" fmla="*/ 9692 h 1309445"/>
              <a:gd name="connsiteX5" fmla="*/ 717366 w 867791"/>
              <a:gd name="connsiteY5" fmla="*/ 165383 h 1309445"/>
              <a:gd name="connsiteX6" fmla="*/ 860184 w 867791"/>
              <a:gd name="connsiteY6" fmla="*/ 958078 h 1309445"/>
              <a:gd name="connsiteX7" fmla="*/ 784134 w 867791"/>
              <a:gd name="connsiteY7" fmla="*/ 1242327 h 1309445"/>
              <a:gd name="connsiteX8" fmla="*/ 256000 w 867791"/>
              <a:gd name="connsiteY8" fmla="*/ 1298372 h 1309445"/>
              <a:gd name="connsiteX9" fmla="*/ 149196 w 867791"/>
              <a:gd name="connsiteY9" fmla="*/ 1074561 h 1309445"/>
              <a:gd name="connsiteX10" fmla="*/ 125663 w 867791"/>
              <a:gd name="connsiteY10" fmla="*/ 503910 h 1309445"/>
              <a:gd name="connsiteX11" fmla="*/ 6961 w 867791"/>
              <a:gd name="connsiteY11" fmla="*/ 538413 h 1309445"/>
              <a:gd name="connsiteX0" fmla="*/ 6961 w 867791"/>
              <a:gd name="connsiteY0" fmla="*/ 538413 h 1309445"/>
              <a:gd name="connsiteX1" fmla="*/ 96872 w 867791"/>
              <a:gd name="connsiteY1" fmla="*/ 369894 h 1309445"/>
              <a:gd name="connsiteX2" fmla="*/ 81699 w 867791"/>
              <a:gd name="connsiteY2" fmla="*/ 165616 h 1309445"/>
              <a:gd name="connsiteX3" fmla="*/ 216382 w 867791"/>
              <a:gd name="connsiteY3" fmla="*/ 20360 h 1309445"/>
              <a:gd name="connsiteX4" fmla="*/ 567188 w 867791"/>
              <a:gd name="connsiteY4" fmla="*/ 9692 h 1309445"/>
              <a:gd name="connsiteX5" fmla="*/ 717366 w 867791"/>
              <a:gd name="connsiteY5" fmla="*/ 165383 h 1309445"/>
              <a:gd name="connsiteX6" fmla="*/ 860184 w 867791"/>
              <a:gd name="connsiteY6" fmla="*/ 958078 h 1309445"/>
              <a:gd name="connsiteX7" fmla="*/ 784134 w 867791"/>
              <a:gd name="connsiteY7" fmla="*/ 1242327 h 1309445"/>
              <a:gd name="connsiteX8" fmla="*/ 256000 w 867791"/>
              <a:gd name="connsiteY8" fmla="*/ 1298372 h 1309445"/>
              <a:gd name="connsiteX9" fmla="*/ 149196 w 867791"/>
              <a:gd name="connsiteY9" fmla="*/ 1074561 h 1309445"/>
              <a:gd name="connsiteX10" fmla="*/ 125663 w 867791"/>
              <a:gd name="connsiteY10" fmla="*/ 503910 h 1309445"/>
              <a:gd name="connsiteX11" fmla="*/ 6961 w 867791"/>
              <a:gd name="connsiteY11" fmla="*/ 538413 h 1309445"/>
              <a:gd name="connsiteX0" fmla="*/ 6961 w 867791"/>
              <a:gd name="connsiteY0" fmla="*/ 538413 h 1306197"/>
              <a:gd name="connsiteX1" fmla="*/ 96872 w 867791"/>
              <a:gd name="connsiteY1" fmla="*/ 369894 h 1306197"/>
              <a:gd name="connsiteX2" fmla="*/ 81699 w 867791"/>
              <a:gd name="connsiteY2" fmla="*/ 165616 h 1306197"/>
              <a:gd name="connsiteX3" fmla="*/ 216382 w 867791"/>
              <a:gd name="connsiteY3" fmla="*/ 20360 h 1306197"/>
              <a:gd name="connsiteX4" fmla="*/ 567188 w 867791"/>
              <a:gd name="connsiteY4" fmla="*/ 9692 h 1306197"/>
              <a:gd name="connsiteX5" fmla="*/ 717366 w 867791"/>
              <a:gd name="connsiteY5" fmla="*/ 165383 h 1306197"/>
              <a:gd name="connsiteX6" fmla="*/ 860184 w 867791"/>
              <a:gd name="connsiteY6" fmla="*/ 958078 h 1306197"/>
              <a:gd name="connsiteX7" fmla="*/ 784134 w 867791"/>
              <a:gd name="connsiteY7" fmla="*/ 1242327 h 1306197"/>
              <a:gd name="connsiteX8" fmla="*/ 256000 w 867791"/>
              <a:gd name="connsiteY8" fmla="*/ 1298372 h 1306197"/>
              <a:gd name="connsiteX9" fmla="*/ 155507 w 867791"/>
              <a:gd name="connsiteY9" fmla="*/ 1120000 h 1306197"/>
              <a:gd name="connsiteX10" fmla="*/ 125663 w 867791"/>
              <a:gd name="connsiteY10" fmla="*/ 503910 h 1306197"/>
              <a:gd name="connsiteX11" fmla="*/ 6961 w 867791"/>
              <a:gd name="connsiteY11" fmla="*/ 538413 h 1306197"/>
              <a:gd name="connsiteX0" fmla="*/ 6961 w 867791"/>
              <a:gd name="connsiteY0" fmla="*/ 541531 h 1309315"/>
              <a:gd name="connsiteX1" fmla="*/ 96872 w 867791"/>
              <a:gd name="connsiteY1" fmla="*/ 373012 h 1309315"/>
              <a:gd name="connsiteX2" fmla="*/ 80003 w 867791"/>
              <a:gd name="connsiteY2" fmla="*/ 139416 h 1309315"/>
              <a:gd name="connsiteX3" fmla="*/ 216382 w 867791"/>
              <a:gd name="connsiteY3" fmla="*/ 23478 h 1309315"/>
              <a:gd name="connsiteX4" fmla="*/ 567188 w 867791"/>
              <a:gd name="connsiteY4" fmla="*/ 12810 h 1309315"/>
              <a:gd name="connsiteX5" fmla="*/ 717366 w 867791"/>
              <a:gd name="connsiteY5" fmla="*/ 168501 h 1309315"/>
              <a:gd name="connsiteX6" fmla="*/ 860184 w 867791"/>
              <a:gd name="connsiteY6" fmla="*/ 961196 h 1309315"/>
              <a:gd name="connsiteX7" fmla="*/ 784134 w 867791"/>
              <a:gd name="connsiteY7" fmla="*/ 1245445 h 1309315"/>
              <a:gd name="connsiteX8" fmla="*/ 256000 w 867791"/>
              <a:gd name="connsiteY8" fmla="*/ 1301490 h 1309315"/>
              <a:gd name="connsiteX9" fmla="*/ 155507 w 867791"/>
              <a:gd name="connsiteY9" fmla="*/ 1123118 h 1309315"/>
              <a:gd name="connsiteX10" fmla="*/ 125663 w 867791"/>
              <a:gd name="connsiteY10" fmla="*/ 507028 h 1309315"/>
              <a:gd name="connsiteX11" fmla="*/ 6961 w 867791"/>
              <a:gd name="connsiteY11" fmla="*/ 541531 h 1309315"/>
              <a:gd name="connsiteX0" fmla="*/ 6961 w 867791"/>
              <a:gd name="connsiteY0" fmla="*/ 541531 h 1309315"/>
              <a:gd name="connsiteX1" fmla="*/ 96872 w 867791"/>
              <a:gd name="connsiteY1" fmla="*/ 373012 h 1309315"/>
              <a:gd name="connsiteX2" fmla="*/ 80003 w 867791"/>
              <a:gd name="connsiteY2" fmla="*/ 139416 h 1309315"/>
              <a:gd name="connsiteX3" fmla="*/ 216382 w 867791"/>
              <a:gd name="connsiteY3" fmla="*/ 23478 h 1309315"/>
              <a:gd name="connsiteX4" fmla="*/ 567188 w 867791"/>
              <a:gd name="connsiteY4" fmla="*/ 12810 h 1309315"/>
              <a:gd name="connsiteX5" fmla="*/ 717366 w 867791"/>
              <a:gd name="connsiteY5" fmla="*/ 168501 h 1309315"/>
              <a:gd name="connsiteX6" fmla="*/ 860184 w 867791"/>
              <a:gd name="connsiteY6" fmla="*/ 961196 h 1309315"/>
              <a:gd name="connsiteX7" fmla="*/ 784134 w 867791"/>
              <a:gd name="connsiteY7" fmla="*/ 1245445 h 1309315"/>
              <a:gd name="connsiteX8" fmla="*/ 256000 w 867791"/>
              <a:gd name="connsiteY8" fmla="*/ 1301490 h 1309315"/>
              <a:gd name="connsiteX9" fmla="*/ 155507 w 867791"/>
              <a:gd name="connsiteY9" fmla="*/ 1123118 h 1309315"/>
              <a:gd name="connsiteX10" fmla="*/ 125663 w 867791"/>
              <a:gd name="connsiteY10" fmla="*/ 507028 h 1309315"/>
              <a:gd name="connsiteX11" fmla="*/ 6961 w 867791"/>
              <a:gd name="connsiteY11" fmla="*/ 541531 h 1309315"/>
              <a:gd name="connsiteX0" fmla="*/ 6961 w 867791"/>
              <a:gd name="connsiteY0" fmla="*/ 539700 h 1307484"/>
              <a:gd name="connsiteX1" fmla="*/ 96872 w 867791"/>
              <a:gd name="connsiteY1" fmla="*/ 371181 h 1307484"/>
              <a:gd name="connsiteX2" fmla="*/ 77366 w 867791"/>
              <a:gd name="connsiteY2" fmla="*/ 91980 h 1307484"/>
              <a:gd name="connsiteX3" fmla="*/ 216382 w 867791"/>
              <a:gd name="connsiteY3" fmla="*/ 21647 h 1307484"/>
              <a:gd name="connsiteX4" fmla="*/ 567188 w 867791"/>
              <a:gd name="connsiteY4" fmla="*/ 10979 h 1307484"/>
              <a:gd name="connsiteX5" fmla="*/ 717366 w 867791"/>
              <a:gd name="connsiteY5" fmla="*/ 166670 h 1307484"/>
              <a:gd name="connsiteX6" fmla="*/ 860184 w 867791"/>
              <a:gd name="connsiteY6" fmla="*/ 959365 h 1307484"/>
              <a:gd name="connsiteX7" fmla="*/ 784134 w 867791"/>
              <a:gd name="connsiteY7" fmla="*/ 1243614 h 1307484"/>
              <a:gd name="connsiteX8" fmla="*/ 256000 w 867791"/>
              <a:gd name="connsiteY8" fmla="*/ 1299659 h 1307484"/>
              <a:gd name="connsiteX9" fmla="*/ 155507 w 867791"/>
              <a:gd name="connsiteY9" fmla="*/ 1121287 h 1307484"/>
              <a:gd name="connsiteX10" fmla="*/ 125663 w 867791"/>
              <a:gd name="connsiteY10" fmla="*/ 505197 h 1307484"/>
              <a:gd name="connsiteX11" fmla="*/ 6961 w 867791"/>
              <a:gd name="connsiteY11" fmla="*/ 539700 h 1307484"/>
              <a:gd name="connsiteX0" fmla="*/ 6961 w 867791"/>
              <a:gd name="connsiteY0" fmla="*/ 550995 h 1318779"/>
              <a:gd name="connsiteX1" fmla="*/ 96872 w 867791"/>
              <a:gd name="connsiteY1" fmla="*/ 382476 h 1318779"/>
              <a:gd name="connsiteX2" fmla="*/ 77366 w 867791"/>
              <a:gd name="connsiteY2" fmla="*/ 103275 h 1318779"/>
              <a:gd name="connsiteX3" fmla="*/ 229757 w 867791"/>
              <a:gd name="connsiteY3" fmla="*/ 9471 h 1318779"/>
              <a:gd name="connsiteX4" fmla="*/ 567188 w 867791"/>
              <a:gd name="connsiteY4" fmla="*/ 22274 h 1318779"/>
              <a:gd name="connsiteX5" fmla="*/ 717366 w 867791"/>
              <a:gd name="connsiteY5" fmla="*/ 177965 h 1318779"/>
              <a:gd name="connsiteX6" fmla="*/ 860184 w 867791"/>
              <a:gd name="connsiteY6" fmla="*/ 970660 h 1318779"/>
              <a:gd name="connsiteX7" fmla="*/ 784134 w 867791"/>
              <a:gd name="connsiteY7" fmla="*/ 1254909 h 1318779"/>
              <a:gd name="connsiteX8" fmla="*/ 256000 w 867791"/>
              <a:gd name="connsiteY8" fmla="*/ 1310954 h 1318779"/>
              <a:gd name="connsiteX9" fmla="*/ 155507 w 867791"/>
              <a:gd name="connsiteY9" fmla="*/ 1132582 h 1318779"/>
              <a:gd name="connsiteX10" fmla="*/ 125663 w 867791"/>
              <a:gd name="connsiteY10" fmla="*/ 516492 h 1318779"/>
              <a:gd name="connsiteX11" fmla="*/ 6961 w 867791"/>
              <a:gd name="connsiteY11" fmla="*/ 550995 h 1318779"/>
              <a:gd name="connsiteX0" fmla="*/ 6961 w 867791"/>
              <a:gd name="connsiteY0" fmla="*/ 560584 h 1328368"/>
              <a:gd name="connsiteX1" fmla="*/ 96872 w 867791"/>
              <a:gd name="connsiteY1" fmla="*/ 392065 h 1328368"/>
              <a:gd name="connsiteX2" fmla="*/ 77366 w 867791"/>
              <a:gd name="connsiteY2" fmla="*/ 112864 h 1328368"/>
              <a:gd name="connsiteX3" fmla="*/ 229757 w 867791"/>
              <a:gd name="connsiteY3" fmla="*/ 19060 h 1328368"/>
              <a:gd name="connsiteX4" fmla="*/ 566246 w 867791"/>
              <a:gd name="connsiteY4" fmla="*/ 15575 h 1328368"/>
              <a:gd name="connsiteX5" fmla="*/ 717366 w 867791"/>
              <a:gd name="connsiteY5" fmla="*/ 187554 h 1328368"/>
              <a:gd name="connsiteX6" fmla="*/ 860184 w 867791"/>
              <a:gd name="connsiteY6" fmla="*/ 980249 h 1328368"/>
              <a:gd name="connsiteX7" fmla="*/ 784134 w 867791"/>
              <a:gd name="connsiteY7" fmla="*/ 1264498 h 1328368"/>
              <a:gd name="connsiteX8" fmla="*/ 256000 w 867791"/>
              <a:gd name="connsiteY8" fmla="*/ 1320543 h 1328368"/>
              <a:gd name="connsiteX9" fmla="*/ 155507 w 867791"/>
              <a:gd name="connsiteY9" fmla="*/ 1142171 h 1328368"/>
              <a:gd name="connsiteX10" fmla="*/ 125663 w 867791"/>
              <a:gd name="connsiteY10" fmla="*/ 526081 h 1328368"/>
              <a:gd name="connsiteX11" fmla="*/ 6961 w 867791"/>
              <a:gd name="connsiteY11" fmla="*/ 560584 h 1328368"/>
              <a:gd name="connsiteX0" fmla="*/ 6961 w 865870"/>
              <a:gd name="connsiteY0" fmla="*/ 560584 h 1328871"/>
              <a:gd name="connsiteX1" fmla="*/ 96872 w 865870"/>
              <a:gd name="connsiteY1" fmla="*/ 392065 h 1328871"/>
              <a:gd name="connsiteX2" fmla="*/ 77366 w 865870"/>
              <a:gd name="connsiteY2" fmla="*/ 112864 h 1328871"/>
              <a:gd name="connsiteX3" fmla="*/ 229757 w 865870"/>
              <a:gd name="connsiteY3" fmla="*/ 19060 h 1328871"/>
              <a:gd name="connsiteX4" fmla="*/ 566246 w 865870"/>
              <a:gd name="connsiteY4" fmla="*/ 15575 h 1328871"/>
              <a:gd name="connsiteX5" fmla="*/ 717366 w 865870"/>
              <a:gd name="connsiteY5" fmla="*/ 187554 h 1328871"/>
              <a:gd name="connsiteX6" fmla="*/ 860184 w 865870"/>
              <a:gd name="connsiteY6" fmla="*/ 980249 h 1328871"/>
              <a:gd name="connsiteX7" fmla="*/ 784134 w 865870"/>
              <a:gd name="connsiteY7" fmla="*/ 1264498 h 1328871"/>
              <a:gd name="connsiteX8" fmla="*/ 314963 w 865870"/>
              <a:gd name="connsiteY8" fmla="*/ 1321127 h 1328871"/>
              <a:gd name="connsiteX9" fmla="*/ 155507 w 865870"/>
              <a:gd name="connsiteY9" fmla="*/ 1142171 h 1328871"/>
              <a:gd name="connsiteX10" fmla="*/ 125663 w 865870"/>
              <a:gd name="connsiteY10" fmla="*/ 526081 h 1328871"/>
              <a:gd name="connsiteX11" fmla="*/ 6961 w 865870"/>
              <a:gd name="connsiteY11" fmla="*/ 560584 h 1328871"/>
              <a:gd name="connsiteX0" fmla="*/ 6961 w 865870"/>
              <a:gd name="connsiteY0" fmla="*/ 560584 h 1328712"/>
              <a:gd name="connsiteX1" fmla="*/ 96872 w 865870"/>
              <a:gd name="connsiteY1" fmla="*/ 392065 h 1328712"/>
              <a:gd name="connsiteX2" fmla="*/ 77366 w 865870"/>
              <a:gd name="connsiteY2" fmla="*/ 112864 h 1328712"/>
              <a:gd name="connsiteX3" fmla="*/ 229757 w 865870"/>
              <a:gd name="connsiteY3" fmla="*/ 19060 h 1328712"/>
              <a:gd name="connsiteX4" fmla="*/ 566246 w 865870"/>
              <a:gd name="connsiteY4" fmla="*/ 15575 h 1328712"/>
              <a:gd name="connsiteX5" fmla="*/ 717366 w 865870"/>
              <a:gd name="connsiteY5" fmla="*/ 187554 h 1328712"/>
              <a:gd name="connsiteX6" fmla="*/ 860184 w 865870"/>
              <a:gd name="connsiteY6" fmla="*/ 980249 h 1328712"/>
              <a:gd name="connsiteX7" fmla="*/ 784134 w 865870"/>
              <a:gd name="connsiteY7" fmla="*/ 1264498 h 1328712"/>
              <a:gd name="connsiteX8" fmla="*/ 314963 w 865870"/>
              <a:gd name="connsiteY8" fmla="*/ 1321127 h 1328712"/>
              <a:gd name="connsiteX9" fmla="*/ 177736 w 865870"/>
              <a:gd name="connsiteY9" fmla="*/ 1144426 h 1328712"/>
              <a:gd name="connsiteX10" fmla="*/ 125663 w 865870"/>
              <a:gd name="connsiteY10" fmla="*/ 526081 h 1328712"/>
              <a:gd name="connsiteX11" fmla="*/ 6961 w 865870"/>
              <a:gd name="connsiteY11" fmla="*/ 560584 h 1328712"/>
              <a:gd name="connsiteX0" fmla="*/ 6961 w 864913"/>
              <a:gd name="connsiteY0" fmla="*/ 560584 h 1327274"/>
              <a:gd name="connsiteX1" fmla="*/ 96872 w 864913"/>
              <a:gd name="connsiteY1" fmla="*/ 392065 h 1327274"/>
              <a:gd name="connsiteX2" fmla="*/ 77366 w 864913"/>
              <a:gd name="connsiteY2" fmla="*/ 112864 h 1327274"/>
              <a:gd name="connsiteX3" fmla="*/ 229757 w 864913"/>
              <a:gd name="connsiteY3" fmla="*/ 19060 h 1327274"/>
              <a:gd name="connsiteX4" fmla="*/ 566246 w 864913"/>
              <a:gd name="connsiteY4" fmla="*/ 15575 h 1327274"/>
              <a:gd name="connsiteX5" fmla="*/ 717366 w 864913"/>
              <a:gd name="connsiteY5" fmla="*/ 187554 h 1327274"/>
              <a:gd name="connsiteX6" fmla="*/ 860184 w 864913"/>
              <a:gd name="connsiteY6" fmla="*/ 980249 h 1327274"/>
              <a:gd name="connsiteX7" fmla="*/ 784134 w 864913"/>
              <a:gd name="connsiteY7" fmla="*/ 1264498 h 1327274"/>
              <a:gd name="connsiteX8" fmla="*/ 351698 w 864913"/>
              <a:gd name="connsiteY8" fmla="*/ 1319456 h 1327274"/>
              <a:gd name="connsiteX9" fmla="*/ 177736 w 864913"/>
              <a:gd name="connsiteY9" fmla="*/ 1144426 h 1327274"/>
              <a:gd name="connsiteX10" fmla="*/ 125663 w 864913"/>
              <a:gd name="connsiteY10" fmla="*/ 526081 h 1327274"/>
              <a:gd name="connsiteX11" fmla="*/ 6961 w 864913"/>
              <a:gd name="connsiteY11" fmla="*/ 560584 h 1327274"/>
              <a:gd name="connsiteX0" fmla="*/ 6961 w 878410"/>
              <a:gd name="connsiteY0" fmla="*/ 560584 h 1325203"/>
              <a:gd name="connsiteX1" fmla="*/ 96872 w 878410"/>
              <a:gd name="connsiteY1" fmla="*/ 392065 h 1325203"/>
              <a:gd name="connsiteX2" fmla="*/ 77366 w 878410"/>
              <a:gd name="connsiteY2" fmla="*/ 112864 h 1325203"/>
              <a:gd name="connsiteX3" fmla="*/ 229757 w 878410"/>
              <a:gd name="connsiteY3" fmla="*/ 19060 h 1325203"/>
              <a:gd name="connsiteX4" fmla="*/ 566246 w 878410"/>
              <a:gd name="connsiteY4" fmla="*/ 15575 h 1325203"/>
              <a:gd name="connsiteX5" fmla="*/ 717366 w 878410"/>
              <a:gd name="connsiteY5" fmla="*/ 187554 h 1325203"/>
              <a:gd name="connsiteX6" fmla="*/ 860184 w 878410"/>
              <a:gd name="connsiteY6" fmla="*/ 980249 h 1325203"/>
              <a:gd name="connsiteX7" fmla="*/ 819942 w 878410"/>
              <a:gd name="connsiteY7" fmla="*/ 1254587 h 1325203"/>
              <a:gd name="connsiteX8" fmla="*/ 351698 w 878410"/>
              <a:gd name="connsiteY8" fmla="*/ 1319456 h 1325203"/>
              <a:gd name="connsiteX9" fmla="*/ 177736 w 878410"/>
              <a:gd name="connsiteY9" fmla="*/ 1144426 h 1325203"/>
              <a:gd name="connsiteX10" fmla="*/ 125663 w 878410"/>
              <a:gd name="connsiteY10" fmla="*/ 526081 h 1325203"/>
              <a:gd name="connsiteX11" fmla="*/ 6961 w 878410"/>
              <a:gd name="connsiteY11" fmla="*/ 560584 h 1325203"/>
              <a:gd name="connsiteX0" fmla="*/ 6961 w 879480"/>
              <a:gd name="connsiteY0" fmla="*/ 560584 h 1324478"/>
              <a:gd name="connsiteX1" fmla="*/ 96872 w 879480"/>
              <a:gd name="connsiteY1" fmla="*/ 392065 h 1324478"/>
              <a:gd name="connsiteX2" fmla="*/ 77366 w 879480"/>
              <a:gd name="connsiteY2" fmla="*/ 112864 h 1324478"/>
              <a:gd name="connsiteX3" fmla="*/ 229757 w 879480"/>
              <a:gd name="connsiteY3" fmla="*/ 19060 h 1324478"/>
              <a:gd name="connsiteX4" fmla="*/ 566246 w 879480"/>
              <a:gd name="connsiteY4" fmla="*/ 15575 h 1324478"/>
              <a:gd name="connsiteX5" fmla="*/ 717366 w 879480"/>
              <a:gd name="connsiteY5" fmla="*/ 187554 h 1324478"/>
              <a:gd name="connsiteX6" fmla="*/ 861931 w 879480"/>
              <a:gd name="connsiteY6" fmla="*/ 1026005 h 1324478"/>
              <a:gd name="connsiteX7" fmla="*/ 819942 w 879480"/>
              <a:gd name="connsiteY7" fmla="*/ 1254587 h 1324478"/>
              <a:gd name="connsiteX8" fmla="*/ 351698 w 879480"/>
              <a:gd name="connsiteY8" fmla="*/ 1319456 h 1324478"/>
              <a:gd name="connsiteX9" fmla="*/ 177736 w 879480"/>
              <a:gd name="connsiteY9" fmla="*/ 1144426 h 1324478"/>
              <a:gd name="connsiteX10" fmla="*/ 125663 w 879480"/>
              <a:gd name="connsiteY10" fmla="*/ 526081 h 1324478"/>
              <a:gd name="connsiteX11" fmla="*/ 6961 w 879480"/>
              <a:gd name="connsiteY11" fmla="*/ 560584 h 1324478"/>
              <a:gd name="connsiteX0" fmla="*/ 6961 w 864502"/>
              <a:gd name="connsiteY0" fmla="*/ 560584 h 1326578"/>
              <a:gd name="connsiteX1" fmla="*/ 96872 w 864502"/>
              <a:gd name="connsiteY1" fmla="*/ 392065 h 1326578"/>
              <a:gd name="connsiteX2" fmla="*/ 77366 w 864502"/>
              <a:gd name="connsiteY2" fmla="*/ 112864 h 1326578"/>
              <a:gd name="connsiteX3" fmla="*/ 229757 w 864502"/>
              <a:gd name="connsiteY3" fmla="*/ 19060 h 1326578"/>
              <a:gd name="connsiteX4" fmla="*/ 566246 w 864502"/>
              <a:gd name="connsiteY4" fmla="*/ 15575 h 1326578"/>
              <a:gd name="connsiteX5" fmla="*/ 717366 w 864502"/>
              <a:gd name="connsiteY5" fmla="*/ 187554 h 1326578"/>
              <a:gd name="connsiteX6" fmla="*/ 861931 w 864502"/>
              <a:gd name="connsiteY6" fmla="*/ 1026005 h 1326578"/>
              <a:gd name="connsiteX7" fmla="*/ 773212 w 864502"/>
              <a:gd name="connsiteY7" fmla="*/ 1266151 h 1326578"/>
              <a:gd name="connsiteX8" fmla="*/ 351698 w 864502"/>
              <a:gd name="connsiteY8" fmla="*/ 1319456 h 1326578"/>
              <a:gd name="connsiteX9" fmla="*/ 177736 w 864502"/>
              <a:gd name="connsiteY9" fmla="*/ 1144426 h 1326578"/>
              <a:gd name="connsiteX10" fmla="*/ 125663 w 864502"/>
              <a:gd name="connsiteY10" fmla="*/ 526081 h 1326578"/>
              <a:gd name="connsiteX11" fmla="*/ 6961 w 864502"/>
              <a:gd name="connsiteY11" fmla="*/ 560584 h 1326578"/>
              <a:gd name="connsiteX0" fmla="*/ 6961 w 864110"/>
              <a:gd name="connsiteY0" fmla="*/ 560584 h 1331877"/>
              <a:gd name="connsiteX1" fmla="*/ 96872 w 864110"/>
              <a:gd name="connsiteY1" fmla="*/ 392065 h 1331877"/>
              <a:gd name="connsiteX2" fmla="*/ 77366 w 864110"/>
              <a:gd name="connsiteY2" fmla="*/ 112864 h 1331877"/>
              <a:gd name="connsiteX3" fmla="*/ 229757 w 864110"/>
              <a:gd name="connsiteY3" fmla="*/ 19060 h 1331877"/>
              <a:gd name="connsiteX4" fmla="*/ 566246 w 864110"/>
              <a:gd name="connsiteY4" fmla="*/ 15575 h 1331877"/>
              <a:gd name="connsiteX5" fmla="*/ 717366 w 864110"/>
              <a:gd name="connsiteY5" fmla="*/ 187554 h 1331877"/>
              <a:gd name="connsiteX6" fmla="*/ 861931 w 864110"/>
              <a:gd name="connsiteY6" fmla="*/ 1026005 h 1331877"/>
              <a:gd name="connsiteX7" fmla="*/ 773212 w 864110"/>
              <a:gd name="connsiteY7" fmla="*/ 1266151 h 1331877"/>
              <a:gd name="connsiteX8" fmla="*/ 386884 w 864110"/>
              <a:gd name="connsiteY8" fmla="*/ 1325422 h 1331877"/>
              <a:gd name="connsiteX9" fmla="*/ 177736 w 864110"/>
              <a:gd name="connsiteY9" fmla="*/ 1144426 h 1331877"/>
              <a:gd name="connsiteX10" fmla="*/ 125663 w 864110"/>
              <a:gd name="connsiteY10" fmla="*/ 526081 h 1331877"/>
              <a:gd name="connsiteX11" fmla="*/ 6961 w 864110"/>
              <a:gd name="connsiteY11" fmla="*/ 560584 h 1331877"/>
              <a:gd name="connsiteX0" fmla="*/ 6961 w 864110"/>
              <a:gd name="connsiteY0" fmla="*/ 560584 h 1332354"/>
              <a:gd name="connsiteX1" fmla="*/ 96872 w 864110"/>
              <a:gd name="connsiteY1" fmla="*/ 392065 h 1332354"/>
              <a:gd name="connsiteX2" fmla="*/ 77366 w 864110"/>
              <a:gd name="connsiteY2" fmla="*/ 112864 h 1332354"/>
              <a:gd name="connsiteX3" fmla="*/ 229757 w 864110"/>
              <a:gd name="connsiteY3" fmla="*/ 19060 h 1332354"/>
              <a:gd name="connsiteX4" fmla="*/ 566246 w 864110"/>
              <a:gd name="connsiteY4" fmla="*/ 15575 h 1332354"/>
              <a:gd name="connsiteX5" fmla="*/ 717366 w 864110"/>
              <a:gd name="connsiteY5" fmla="*/ 187554 h 1332354"/>
              <a:gd name="connsiteX6" fmla="*/ 861931 w 864110"/>
              <a:gd name="connsiteY6" fmla="*/ 1026005 h 1332354"/>
              <a:gd name="connsiteX7" fmla="*/ 773212 w 864110"/>
              <a:gd name="connsiteY7" fmla="*/ 1266151 h 1332354"/>
              <a:gd name="connsiteX8" fmla="*/ 386884 w 864110"/>
              <a:gd name="connsiteY8" fmla="*/ 1325422 h 1332354"/>
              <a:gd name="connsiteX9" fmla="*/ 197485 w 864110"/>
              <a:gd name="connsiteY9" fmla="*/ 1137282 h 1332354"/>
              <a:gd name="connsiteX10" fmla="*/ 125663 w 864110"/>
              <a:gd name="connsiteY10" fmla="*/ 526081 h 1332354"/>
              <a:gd name="connsiteX11" fmla="*/ 6961 w 864110"/>
              <a:gd name="connsiteY11" fmla="*/ 560584 h 1332354"/>
              <a:gd name="connsiteX0" fmla="*/ 6961 w 864110"/>
              <a:gd name="connsiteY0" fmla="*/ 560674 h 1332444"/>
              <a:gd name="connsiteX1" fmla="*/ 96872 w 864110"/>
              <a:gd name="connsiteY1" fmla="*/ 392155 h 1332444"/>
              <a:gd name="connsiteX2" fmla="*/ 79552 w 864110"/>
              <a:gd name="connsiteY2" fmla="*/ 114810 h 1332444"/>
              <a:gd name="connsiteX3" fmla="*/ 229757 w 864110"/>
              <a:gd name="connsiteY3" fmla="*/ 19150 h 1332444"/>
              <a:gd name="connsiteX4" fmla="*/ 566246 w 864110"/>
              <a:gd name="connsiteY4" fmla="*/ 15665 h 1332444"/>
              <a:gd name="connsiteX5" fmla="*/ 717366 w 864110"/>
              <a:gd name="connsiteY5" fmla="*/ 187644 h 1332444"/>
              <a:gd name="connsiteX6" fmla="*/ 861931 w 864110"/>
              <a:gd name="connsiteY6" fmla="*/ 1026095 h 1332444"/>
              <a:gd name="connsiteX7" fmla="*/ 773212 w 864110"/>
              <a:gd name="connsiteY7" fmla="*/ 1266241 h 1332444"/>
              <a:gd name="connsiteX8" fmla="*/ 386884 w 864110"/>
              <a:gd name="connsiteY8" fmla="*/ 1325512 h 1332444"/>
              <a:gd name="connsiteX9" fmla="*/ 197485 w 864110"/>
              <a:gd name="connsiteY9" fmla="*/ 1137372 h 1332444"/>
              <a:gd name="connsiteX10" fmla="*/ 125663 w 864110"/>
              <a:gd name="connsiteY10" fmla="*/ 526171 h 1332444"/>
              <a:gd name="connsiteX11" fmla="*/ 6961 w 864110"/>
              <a:gd name="connsiteY11" fmla="*/ 560674 h 1332444"/>
              <a:gd name="connsiteX0" fmla="*/ 8576 w 843625"/>
              <a:gd name="connsiteY0" fmla="*/ 550409 h 1332444"/>
              <a:gd name="connsiteX1" fmla="*/ 76387 w 843625"/>
              <a:gd name="connsiteY1" fmla="*/ 392155 h 1332444"/>
              <a:gd name="connsiteX2" fmla="*/ 59067 w 843625"/>
              <a:gd name="connsiteY2" fmla="*/ 114810 h 1332444"/>
              <a:gd name="connsiteX3" fmla="*/ 209272 w 843625"/>
              <a:gd name="connsiteY3" fmla="*/ 19150 h 1332444"/>
              <a:gd name="connsiteX4" fmla="*/ 545761 w 843625"/>
              <a:gd name="connsiteY4" fmla="*/ 15665 h 1332444"/>
              <a:gd name="connsiteX5" fmla="*/ 696881 w 843625"/>
              <a:gd name="connsiteY5" fmla="*/ 187644 h 1332444"/>
              <a:gd name="connsiteX6" fmla="*/ 841446 w 843625"/>
              <a:gd name="connsiteY6" fmla="*/ 1026095 h 1332444"/>
              <a:gd name="connsiteX7" fmla="*/ 752727 w 843625"/>
              <a:gd name="connsiteY7" fmla="*/ 1266241 h 1332444"/>
              <a:gd name="connsiteX8" fmla="*/ 366399 w 843625"/>
              <a:gd name="connsiteY8" fmla="*/ 1325512 h 1332444"/>
              <a:gd name="connsiteX9" fmla="*/ 177000 w 843625"/>
              <a:gd name="connsiteY9" fmla="*/ 1137372 h 1332444"/>
              <a:gd name="connsiteX10" fmla="*/ 105178 w 843625"/>
              <a:gd name="connsiteY10" fmla="*/ 526171 h 1332444"/>
              <a:gd name="connsiteX11" fmla="*/ 8576 w 843625"/>
              <a:gd name="connsiteY11" fmla="*/ 550409 h 1332444"/>
              <a:gd name="connsiteX0" fmla="*/ 8576 w 843625"/>
              <a:gd name="connsiteY0" fmla="*/ 550409 h 1332444"/>
              <a:gd name="connsiteX1" fmla="*/ 76387 w 843625"/>
              <a:gd name="connsiteY1" fmla="*/ 392155 h 1332444"/>
              <a:gd name="connsiteX2" fmla="*/ 59067 w 843625"/>
              <a:gd name="connsiteY2" fmla="*/ 114810 h 1332444"/>
              <a:gd name="connsiteX3" fmla="*/ 209272 w 843625"/>
              <a:gd name="connsiteY3" fmla="*/ 19150 h 1332444"/>
              <a:gd name="connsiteX4" fmla="*/ 545761 w 843625"/>
              <a:gd name="connsiteY4" fmla="*/ 15665 h 1332444"/>
              <a:gd name="connsiteX5" fmla="*/ 696881 w 843625"/>
              <a:gd name="connsiteY5" fmla="*/ 187644 h 1332444"/>
              <a:gd name="connsiteX6" fmla="*/ 841446 w 843625"/>
              <a:gd name="connsiteY6" fmla="*/ 1026095 h 1332444"/>
              <a:gd name="connsiteX7" fmla="*/ 752727 w 843625"/>
              <a:gd name="connsiteY7" fmla="*/ 1266241 h 1332444"/>
              <a:gd name="connsiteX8" fmla="*/ 366399 w 843625"/>
              <a:gd name="connsiteY8" fmla="*/ 1325512 h 1332444"/>
              <a:gd name="connsiteX9" fmla="*/ 177000 w 843625"/>
              <a:gd name="connsiteY9" fmla="*/ 1137372 h 1332444"/>
              <a:gd name="connsiteX10" fmla="*/ 105178 w 843625"/>
              <a:gd name="connsiteY10" fmla="*/ 526171 h 1332444"/>
              <a:gd name="connsiteX11" fmla="*/ 8576 w 843625"/>
              <a:gd name="connsiteY11" fmla="*/ 550409 h 1332444"/>
              <a:gd name="connsiteX0" fmla="*/ 8576 w 843625"/>
              <a:gd name="connsiteY0" fmla="*/ 550409 h 1332528"/>
              <a:gd name="connsiteX1" fmla="*/ 76387 w 843625"/>
              <a:gd name="connsiteY1" fmla="*/ 392155 h 1332528"/>
              <a:gd name="connsiteX2" fmla="*/ 59067 w 843625"/>
              <a:gd name="connsiteY2" fmla="*/ 114810 h 1332528"/>
              <a:gd name="connsiteX3" fmla="*/ 209272 w 843625"/>
              <a:gd name="connsiteY3" fmla="*/ 19150 h 1332528"/>
              <a:gd name="connsiteX4" fmla="*/ 545761 w 843625"/>
              <a:gd name="connsiteY4" fmla="*/ 15665 h 1332528"/>
              <a:gd name="connsiteX5" fmla="*/ 696881 w 843625"/>
              <a:gd name="connsiteY5" fmla="*/ 187644 h 1332528"/>
              <a:gd name="connsiteX6" fmla="*/ 841446 w 843625"/>
              <a:gd name="connsiteY6" fmla="*/ 1026095 h 1332528"/>
              <a:gd name="connsiteX7" fmla="*/ 752727 w 843625"/>
              <a:gd name="connsiteY7" fmla="*/ 1266241 h 1332528"/>
              <a:gd name="connsiteX8" fmla="*/ 366399 w 843625"/>
              <a:gd name="connsiteY8" fmla="*/ 1325512 h 1332528"/>
              <a:gd name="connsiteX9" fmla="*/ 184643 w 843625"/>
              <a:gd name="connsiteY9" fmla="*/ 1136120 h 1332528"/>
              <a:gd name="connsiteX10" fmla="*/ 105178 w 843625"/>
              <a:gd name="connsiteY10" fmla="*/ 526171 h 1332528"/>
              <a:gd name="connsiteX11" fmla="*/ 8576 w 843625"/>
              <a:gd name="connsiteY11" fmla="*/ 550409 h 1332528"/>
              <a:gd name="connsiteX0" fmla="*/ 8576 w 843404"/>
              <a:gd name="connsiteY0" fmla="*/ 550409 h 1327013"/>
              <a:gd name="connsiteX1" fmla="*/ 76387 w 843404"/>
              <a:gd name="connsiteY1" fmla="*/ 392155 h 1327013"/>
              <a:gd name="connsiteX2" fmla="*/ 59067 w 843404"/>
              <a:gd name="connsiteY2" fmla="*/ 114810 h 1327013"/>
              <a:gd name="connsiteX3" fmla="*/ 209272 w 843404"/>
              <a:gd name="connsiteY3" fmla="*/ 19150 h 1327013"/>
              <a:gd name="connsiteX4" fmla="*/ 545761 w 843404"/>
              <a:gd name="connsiteY4" fmla="*/ 15665 h 1327013"/>
              <a:gd name="connsiteX5" fmla="*/ 696881 w 843404"/>
              <a:gd name="connsiteY5" fmla="*/ 187644 h 1327013"/>
              <a:gd name="connsiteX6" fmla="*/ 841446 w 843404"/>
              <a:gd name="connsiteY6" fmla="*/ 1026095 h 1327013"/>
              <a:gd name="connsiteX7" fmla="*/ 752727 w 843404"/>
              <a:gd name="connsiteY7" fmla="*/ 1266241 h 1327013"/>
              <a:gd name="connsiteX8" fmla="*/ 390961 w 843404"/>
              <a:gd name="connsiteY8" fmla="*/ 1319274 h 1327013"/>
              <a:gd name="connsiteX9" fmla="*/ 184643 w 843404"/>
              <a:gd name="connsiteY9" fmla="*/ 1136120 h 1327013"/>
              <a:gd name="connsiteX10" fmla="*/ 105178 w 843404"/>
              <a:gd name="connsiteY10" fmla="*/ 526171 h 1327013"/>
              <a:gd name="connsiteX11" fmla="*/ 8576 w 843404"/>
              <a:gd name="connsiteY11" fmla="*/ 550409 h 1327013"/>
              <a:gd name="connsiteX0" fmla="*/ 8576 w 843404"/>
              <a:gd name="connsiteY0" fmla="*/ 567995 h 1344599"/>
              <a:gd name="connsiteX1" fmla="*/ 76387 w 843404"/>
              <a:gd name="connsiteY1" fmla="*/ 409741 h 1344599"/>
              <a:gd name="connsiteX2" fmla="*/ 59067 w 843404"/>
              <a:gd name="connsiteY2" fmla="*/ 132396 h 1344599"/>
              <a:gd name="connsiteX3" fmla="*/ 262200 w 843404"/>
              <a:gd name="connsiteY3" fmla="*/ 8133 h 1344599"/>
              <a:gd name="connsiteX4" fmla="*/ 545761 w 843404"/>
              <a:gd name="connsiteY4" fmla="*/ 33251 h 1344599"/>
              <a:gd name="connsiteX5" fmla="*/ 696881 w 843404"/>
              <a:gd name="connsiteY5" fmla="*/ 205230 h 1344599"/>
              <a:gd name="connsiteX6" fmla="*/ 841446 w 843404"/>
              <a:gd name="connsiteY6" fmla="*/ 1043681 h 1344599"/>
              <a:gd name="connsiteX7" fmla="*/ 752727 w 843404"/>
              <a:gd name="connsiteY7" fmla="*/ 1283827 h 1344599"/>
              <a:gd name="connsiteX8" fmla="*/ 390961 w 843404"/>
              <a:gd name="connsiteY8" fmla="*/ 1336860 h 1344599"/>
              <a:gd name="connsiteX9" fmla="*/ 184643 w 843404"/>
              <a:gd name="connsiteY9" fmla="*/ 1153706 h 1344599"/>
              <a:gd name="connsiteX10" fmla="*/ 105178 w 843404"/>
              <a:gd name="connsiteY10" fmla="*/ 543757 h 1344599"/>
              <a:gd name="connsiteX11" fmla="*/ 8576 w 843404"/>
              <a:gd name="connsiteY11" fmla="*/ 567995 h 1344599"/>
              <a:gd name="connsiteX0" fmla="*/ 8576 w 843404"/>
              <a:gd name="connsiteY0" fmla="*/ 567509 h 1344113"/>
              <a:gd name="connsiteX1" fmla="*/ 76387 w 843404"/>
              <a:gd name="connsiteY1" fmla="*/ 409255 h 1344113"/>
              <a:gd name="connsiteX2" fmla="*/ 99190 w 843404"/>
              <a:gd name="connsiteY2" fmla="*/ 125338 h 1344113"/>
              <a:gd name="connsiteX3" fmla="*/ 262200 w 843404"/>
              <a:gd name="connsiteY3" fmla="*/ 7647 h 1344113"/>
              <a:gd name="connsiteX4" fmla="*/ 545761 w 843404"/>
              <a:gd name="connsiteY4" fmla="*/ 32765 h 1344113"/>
              <a:gd name="connsiteX5" fmla="*/ 696881 w 843404"/>
              <a:gd name="connsiteY5" fmla="*/ 204744 h 1344113"/>
              <a:gd name="connsiteX6" fmla="*/ 841446 w 843404"/>
              <a:gd name="connsiteY6" fmla="*/ 1043195 h 1344113"/>
              <a:gd name="connsiteX7" fmla="*/ 752727 w 843404"/>
              <a:gd name="connsiteY7" fmla="*/ 1283341 h 1344113"/>
              <a:gd name="connsiteX8" fmla="*/ 390961 w 843404"/>
              <a:gd name="connsiteY8" fmla="*/ 1336374 h 1344113"/>
              <a:gd name="connsiteX9" fmla="*/ 184643 w 843404"/>
              <a:gd name="connsiteY9" fmla="*/ 1153220 h 1344113"/>
              <a:gd name="connsiteX10" fmla="*/ 105178 w 843404"/>
              <a:gd name="connsiteY10" fmla="*/ 543271 h 1344113"/>
              <a:gd name="connsiteX11" fmla="*/ 8576 w 843404"/>
              <a:gd name="connsiteY11" fmla="*/ 567509 h 1344113"/>
              <a:gd name="connsiteX0" fmla="*/ 8576 w 843404"/>
              <a:gd name="connsiteY0" fmla="*/ 566478 h 1343082"/>
              <a:gd name="connsiteX1" fmla="*/ 76387 w 843404"/>
              <a:gd name="connsiteY1" fmla="*/ 408224 h 1343082"/>
              <a:gd name="connsiteX2" fmla="*/ 99190 w 843404"/>
              <a:gd name="connsiteY2" fmla="*/ 124307 h 1343082"/>
              <a:gd name="connsiteX3" fmla="*/ 262200 w 843404"/>
              <a:gd name="connsiteY3" fmla="*/ 6616 h 1343082"/>
              <a:gd name="connsiteX4" fmla="*/ 579343 w 843404"/>
              <a:gd name="connsiteY4" fmla="*/ 35092 h 1343082"/>
              <a:gd name="connsiteX5" fmla="*/ 696881 w 843404"/>
              <a:gd name="connsiteY5" fmla="*/ 203713 h 1343082"/>
              <a:gd name="connsiteX6" fmla="*/ 841446 w 843404"/>
              <a:gd name="connsiteY6" fmla="*/ 1042164 h 1343082"/>
              <a:gd name="connsiteX7" fmla="*/ 752727 w 843404"/>
              <a:gd name="connsiteY7" fmla="*/ 1282310 h 1343082"/>
              <a:gd name="connsiteX8" fmla="*/ 390961 w 843404"/>
              <a:gd name="connsiteY8" fmla="*/ 1335343 h 1343082"/>
              <a:gd name="connsiteX9" fmla="*/ 184643 w 843404"/>
              <a:gd name="connsiteY9" fmla="*/ 1152189 h 1343082"/>
              <a:gd name="connsiteX10" fmla="*/ 105178 w 843404"/>
              <a:gd name="connsiteY10" fmla="*/ 542240 h 1343082"/>
              <a:gd name="connsiteX11" fmla="*/ 8576 w 843404"/>
              <a:gd name="connsiteY11" fmla="*/ 566478 h 1343082"/>
              <a:gd name="connsiteX0" fmla="*/ 8576 w 843404"/>
              <a:gd name="connsiteY0" fmla="*/ 580816 h 1357420"/>
              <a:gd name="connsiteX1" fmla="*/ 76387 w 843404"/>
              <a:gd name="connsiteY1" fmla="*/ 422562 h 1357420"/>
              <a:gd name="connsiteX2" fmla="*/ 99190 w 843404"/>
              <a:gd name="connsiteY2" fmla="*/ 138645 h 1357420"/>
              <a:gd name="connsiteX3" fmla="*/ 308863 w 843404"/>
              <a:gd name="connsiteY3" fmla="*/ 4451 h 1357420"/>
              <a:gd name="connsiteX4" fmla="*/ 579343 w 843404"/>
              <a:gd name="connsiteY4" fmla="*/ 49430 h 1357420"/>
              <a:gd name="connsiteX5" fmla="*/ 696881 w 843404"/>
              <a:gd name="connsiteY5" fmla="*/ 218051 h 1357420"/>
              <a:gd name="connsiteX6" fmla="*/ 841446 w 843404"/>
              <a:gd name="connsiteY6" fmla="*/ 1056502 h 1357420"/>
              <a:gd name="connsiteX7" fmla="*/ 752727 w 843404"/>
              <a:gd name="connsiteY7" fmla="*/ 1296648 h 1357420"/>
              <a:gd name="connsiteX8" fmla="*/ 390961 w 843404"/>
              <a:gd name="connsiteY8" fmla="*/ 1349681 h 1357420"/>
              <a:gd name="connsiteX9" fmla="*/ 184643 w 843404"/>
              <a:gd name="connsiteY9" fmla="*/ 1166527 h 1357420"/>
              <a:gd name="connsiteX10" fmla="*/ 105178 w 843404"/>
              <a:gd name="connsiteY10" fmla="*/ 556578 h 1357420"/>
              <a:gd name="connsiteX11" fmla="*/ 8576 w 843404"/>
              <a:gd name="connsiteY11" fmla="*/ 580816 h 1357420"/>
              <a:gd name="connsiteX0" fmla="*/ 8576 w 842535"/>
              <a:gd name="connsiteY0" fmla="*/ 580879 h 1357483"/>
              <a:gd name="connsiteX1" fmla="*/ 76387 w 842535"/>
              <a:gd name="connsiteY1" fmla="*/ 422625 h 1357483"/>
              <a:gd name="connsiteX2" fmla="*/ 99190 w 842535"/>
              <a:gd name="connsiteY2" fmla="*/ 138708 h 1357483"/>
              <a:gd name="connsiteX3" fmla="*/ 308863 w 842535"/>
              <a:gd name="connsiteY3" fmla="*/ 4514 h 1357483"/>
              <a:gd name="connsiteX4" fmla="*/ 579343 w 842535"/>
              <a:gd name="connsiteY4" fmla="*/ 49493 h 1357483"/>
              <a:gd name="connsiteX5" fmla="*/ 714903 w 842535"/>
              <a:gd name="connsiteY5" fmla="*/ 221806 h 1357483"/>
              <a:gd name="connsiteX6" fmla="*/ 841446 w 842535"/>
              <a:gd name="connsiteY6" fmla="*/ 1056565 h 1357483"/>
              <a:gd name="connsiteX7" fmla="*/ 752727 w 842535"/>
              <a:gd name="connsiteY7" fmla="*/ 1296711 h 1357483"/>
              <a:gd name="connsiteX8" fmla="*/ 390961 w 842535"/>
              <a:gd name="connsiteY8" fmla="*/ 1349744 h 1357483"/>
              <a:gd name="connsiteX9" fmla="*/ 184643 w 842535"/>
              <a:gd name="connsiteY9" fmla="*/ 1166590 h 1357483"/>
              <a:gd name="connsiteX10" fmla="*/ 105178 w 842535"/>
              <a:gd name="connsiteY10" fmla="*/ 556641 h 1357483"/>
              <a:gd name="connsiteX11" fmla="*/ 8576 w 842535"/>
              <a:gd name="connsiteY11" fmla="*/ 580879 h 1357483"/>
              <a:gd name="connsiteX0" fmla="*/ 8576 w 842535"/>
              <a:gd name="connsiteY0" fmla="*/ 577971 h 1354575"/>
              <a:gd name="connsiteX1" fmla="*/ 76387 w 842535"/>
              <a:gd name="connsiteY1" fmla="*/ 419717 h 1354575"/>
              <a:gd name="connsiteX2" fmla="*/ 99190 w 842535"/>
              <a:gd name="connsiteY2" fmla="*/ 135800 h 1354575"/>
              <a:gd name="connsiteX3" fmla="*/ 308863 w 842535"/>
              <a:gd name="connsiteY3" fmla="*/ 1606 h 1354575"/>
              <a:gd name="connsiteX4" fmla="*/ 714903 w 842535"/>
              <a:gd name="connsiteY4" fmla="*/ 218898 h 1354575"/>
              <a:gd name="connsiteX5" fmla="*/ 841446 w 842535"/>
              <a:gd name="connsiteY5" fmla="*/ 1053657 h 1354575"/>
              <a:gd name="connsiteX6" fmla="*/ 752727 w 842535"/>
              <a:gd name="connsiteY6" fmla="*/ 1293803 h 1354575"/>
              <a:gd name="connsiteX7" fmla="*/ 390961 w 842535"/>
              <a:gd name="connsiteY7" fmla="*/ 1346836 h 1354575"/>
              <a:gd name="connsiteX8" fmla="*/ 184643 w 842535"/>
              <a:gd name="connsiteY8" fmla="*/ 1163682 h 1354575"/>
              <a:gd name="connsiteX9" fmla="*/ 105178 w 842535"/>
              <a:gd name="connsiteY9" fmla="*/ 553733 h 1354575"/>
              <a:gd name="connsiteX10" fmla="*/ 8576 w 842535"/>
              <a:gd name="connsiteY10" fmla="*/ 577971 h 1354575"/>
              <a:gd name="connsiteX0" fmla="*/ 8576 w 841897"/>
              <a:gd name="connsiteY0" fmla="*/ 576547 h 1353151"/>
              <a:gd name="connsiteX1" fmla="*/ 76387 w 841897"/>
              <a:gd name="connsiteY1" fmla="*/ 418293 h 1353151"/>
              <a:gd name="connsiteX2" fmla="*/ 99190 w 841897"/>
              <a:gd name="connsiteY2" fmla="*/ 134376 h 1353151"/>
              <a:gd name="connsiteX3" fmla="*/ 308863 w 841897"/>
              <a:gd name="connsiteY3" fmla="*/ 182 h 1353151"/>
              <a:gd name="connsiteX4" fmla="*/ 730941 w 841897"/>
              <a:gd name="connsiteY4" fmla="*/ 159475 h 1353151"/>
              <a:gd name="connsiteX5" fmla="*/ 841446 w 841897"/>
              <a:gd name="connsiteY5" fmla="*/ 1052233 h 1353151"/>
              <a:gd name="connsiteX6" fmla="*/ 752727 w 841897"/>
              <a:gd name="connsiteY6" fmla="*/ 1292379 h 1353151"/>
              <a:gd name="connsiteX7" fmla="*/ 390961 w 841897"/>
              <a:gd name="connsiteY7" fmla="*/ 1345412 h 1353151"/>
              <a:gd name="connsiteX8" fmla="*/ 184643 w 841897"/>
              <a:gd name="connsiteY8" fmla="*/ 1162258 h 1353151"/>
              <a:gd name="connsiteX9" fmla="*/ 105178 w 841897"/>
              <a:gd name="connsiteY9" fmla="*/ 552309 h 1353151"/>
              <a:gd name="connsiteX10" fmla="*/ 8576 w 841897"/>
              <a:gd name="connsiteY10" fmla="*/ 576547 h 1353151"/>
              <a:gd name="connsiteX0" fmla="*/ 8576 w 852902"/>
              <a:gd name="connsiteY0" fmla="*/ 576547 h 1354413"/>
              <a:gd name="connsiteX1" fmla="*/ 76387 w 852902"/>
              <a:gd name="connsiteY1" fmla="*/ 418293 h 1354413"/>
              <a:gd name="connsiteX2" fmla="*/ 99190 w 852902"/>
              <a:gd name="connsiteY2" fmla="*/ 134376 h 1354413"/>
              <a:gd name="connsiteX3" fmla="*/ 308863 w 852902"/>
              <a:gd name="connsiteY3" fmla="*/ 182 h 1354413"/>
              <a:gd name="connsiteX4" fmla="*/ 730941 w 852902"/>
              <a:gd name="connsiteY4" fmla="*/ 159475 h 1354413"/>
              <a:gd name="connsiteX5" fmla="*/ 852579 w 852902"/>
              <a:gd name="connsiteY5" fmla="*/ 1001682 h 1354413"/>
              <a:gd name="connsiteX6" fmla="*/ 752727 w 852902"/>
              <a:gd name="connsiteY6" fmla="*/ 1292379 h 1354413"/>
              <a:gd name="connsiteX7" fmla="*/ 390961 w 852902"/>
              <a:gd name="connsiteY7" fmla="*/ 1345412 h 1354413"/>
              <a:gd name="connsiteX8" fmla="*/ 184643 w 852902"/>
              <a:gd name="connsiteY8" fmla="*/ 1162258 h 1354413"/>
              <a:gd name="connsiteX9" fmla="*/ 105178 w 852902"/>
              <a:gd name="connsiteY9" fmla="*/ 552309 h 1354413"/>
              <a:gd name="connsiteX10" fmla="*/ 8576 w 852902"/>
              <a:gd name="connsiteY10" fmla="*/ 576547 h 1354413"/>
              <a:gd name="connsiteX0" fmla="*/ 9753 w 842440"/>
              <a:gd name="connsiteY0" fmla="*/ 568913 h 1354413"/>
              <a:gd name="connsiteX1" fmla="*/ 65925 w 842440"/>
              <a:gd name="connsiteY1" fmla="*/ 418293 h 1354413"/>
              <a:gd name="connsiteX2" fmla="*/ 88728 w 842440"/>
              <a:gd name="connsiteY2" fmla="*/ 134376 h 1354413"/>
              <a:gd name="connsiteX3" fmla="*/ 298401 w 842440"/>
              <a:gd name="connsiteY3" fmla="*/ 182 h 1354413"/>
              <a:gd name="connsiteX4" fmla="*/ 720479 w 842440"/>
              <a:gd name="connsiteY4" fmla="*/ 159475 h 1354413"/>
              <a:gd name="connsiteX5" fmla="*/ 842117 w 842440"/>
              <a:gd name="connsiteY5" fmla="*/ 1001682 h 1354413"/>
              <a:gd name="connsiteX6" fmla="*/ 742265 w 842440"/>
              <a:gd name="connsiteY6" fmla="*/ 1292379 h 1354413"/>
              <a:gd name="connsiteX7" fmla="*/ 380499 w 842440"/>
              <a:gd name="connsiteY7" fmla="*/ 1345412 h 1354413"/>
              <a:gd name="connsiteX8" fmla="*/ 174181 w 842440"/>
              <a:gd name="connsiteY8" fmla="*/ 1162258 h 1354413"/>
              <a:gd name="connsiteX9" fmla="*/ 94716 w 842440"/>
              <a:gd name="connsiteY9" fmla="*/ 552309 h 1354413"/>
              <a:gd name="connsiteX10" fmla="*/ 9753 w 842440"/>
              <a:gd name="connsiteY10" fmla="*/ 568913 h 1354413"/>
              <a:gd name="connsiteX0" fmla="*/ 9475 w 842162"/>
              <a:gd name="connsiteY0" fmla="*/ 568921 h 1354421"/>
              <a:gd name="connsiteX1" fmla="*/ 68141 w 842162"/>
              <a:gd name="connsiteY1" fmla="*/ 437939 h 1354421"/>
              <a:gd name="connsiteX2" fmla="*/ 88450 w 842162"/>
              <a:gd name="connsiteY2" fmla="*/ 134384 h 1354421"/>
              <a:gd name="connsiteX3" fmla="*/ 298123 w 842162"/>
              <a:gd name="connsiteY3" fmla="*/ 190 h 1354421"/>
              <a:gd name="connsiteX4" fmla="*/ 720201 w 842162"/>
              <a:gd name="connsiteY4" fmla="*/ 159483 h 1354421"/>
              <a:gd name="connsiteX5" fmla="*/ 841839 w 842162"/>
              <a:gd name="connsiteY5" fmla="*/ 1001690 h 1354421"/>
              <a:gd name="connsiteX6" fmla="*/ 741987 w 842162"/>
              <a:gd name="connsiteY6" fmla="*/ 1292387 h 1354421"/>
              <a:gd name="connsiteX7" fmla="*/ 380221 w 842162"/>
              <a:gd name="connsiteY7" fmla="*/ 1345420 h 1354421"/>
              <a:gd name="connsiteX8" fmla="*/ 173903 w 842162"/>
              <a:gd name="connsiteY8" fmla="*/ 1162266 h 1354421"/>
              <a:gd name="connsiteX9" fmla="*/ 94438 w 842162"/>
              <a:gd name="connsiteY9" fmla="*/ 552317 h 1354421"/>
              <a:gd name="connsiteX10" fmla="*/ 9475 w 842162"/>
              <a:gd name="connsiteY10" fmla="*/ 568921 h 1354421"/>
              <a:gd name="connsiteX0" fmla="*/ 9475 w 842162"/>
              <a:gd name="connsiteY0" fmla="*/ 568732 h 1354232"/>
              <a:gd name="connsiteX1" fmla="*/ 68141 w 842162"/>
              <a:gd name="connsiteY1" fmla="*/ 437750 h 1354232"/>
              <a:gd name="connsiteX2" fmla="*/ 86360 w 842162"/>
              <a:gd name="connsiteY2" fmla="*/ 157448 h 1354232"/>
              <a:gd name="connsiteX3" fmla="*/ 298123 w 842162"/>
              <a:gd name="connsiteY3" fmla="*/ 1 h 1354232"/>
              <a:gd name="connsiteX4" fmla="*/ 720201 w 842162"/>
              <a:gd name="connsiteY4" fmla="*/ 159294 h 1354232"/>
              <a:gd name="connsiteX5" fmla="*/ 841839 w 842162"/>
              <a:gd name="connsiteY5" fmla="*/ 1001501 h 1354232"/>
              <a:gd name="connsiteX6" fmla="*/ 741987 w 842162"/>
              <a:gd name="connsiteY6" fmla="*/ 1292198 h 1354232"/>
              <a:gd name="connsiteX7" fmla="*/ 380221 w 842162"/>
              <a:gd name="connsiteY7" fmla="*/ 1345231 h 1354232"/>
              <a:gd name="connsiteX8" fmla="*/ 173903 w 842162"/>
              <a:gd name="connsiteY8" fmla="*/ 1162077 h 1354232"/>
              <a:gd name="connsiteX9" fmla="*/ 94438 w 842162"/>
              <a:gd name="connsiteY9" fmla="*/ 552128 h 1354232"/>
              <a:gd name="connsiteX10" fmla="*/ 9475 w 842162"/>
              <a:gd name="connsiteY10" fmla="*/ 568732 h 1354232"/>
              <a:gd name="connsiteX0" fmla="*/ 9475 w 842162"/>
              <a:gd name="connsiteY0" fmla="*/ 553089 h 1338589"/>
              <a:gd name="connsiteX1" fmla="*/ 68141 w 842162"/>
              <a:gd name="connsiteY1" fmla="*/ 422107 h 1338589"/>
              <a:gd name="connsiteX2" fmla="*/ 86360 w 842162"/>
              <a:gd name="connsiteY2" fmla="*/ 141805 h 1338589"/>
              <a:gd name="connsiteX3" fmla="*/ 302731 w 842162"/>
              <a:gd name="connsiteY3" fmla="*/ 786 h 1338589"/>
              <a:gd name="connsiteX4" fmla="*/ 720201 w 842162"/>
              <a:gd name="connsiteY4" fmla="*/ 143651 h 1338589"/>
              <a:gd name="connsiteX5" fmla="*/ 841839 w 842162"/>
              <a:gd name="connsiteY5" fmla="*/ 985858 h 1338589"/>
              <a:gd name="connsiteX6" fmla="*/ 741987 w 842162"/>
              <a:gd name="connsiteY6" fmla="*/ 1276555 h 1338589"/>
              <a:gd name="connsiteX7" fmla="*/ 380221 w 842162"/>
              <a:gd name="connsiteY7" fmla="*/ 1329588 h 1338589"/>
              <a:gd name="connsiteX8" fmla="*/ 173903 w 842162"/>
              <a:gd name="connsiteY8" fmla="*/ 1146434 h 1338589"/>
              <a:gd name="connsiteX9" fmla="*/ 94438 w 842162"/>
              <a:gd name="connsiteY9" fmla="*/ 536485 h 1338589"/>
              <a:gd name="connsiteX10" fmla="*/ 9475 w 842162"/>
              <a:gd name="connsiteY10" fmla="*/ 553089 h 1338589"/>
              <a:gd name="connsiteX0" fmla="*/ 9475 w 842162"/>
              <a:gd name="connsiteY0" fmla="*/ 556656 h 1342156"/>
              <a:gd name="connsiteX1" fmla="*/ 68141 w 842162"/>
              <a:gd name="connsiteY1" fmla="*/ 425674 h 1342156"/>
              <a:gd name="connsiteX2" fmla="*/ 86360 w 842162"/>
              <a:gd name="connsiteY2" fmla="*/ 145372 h 1342156"/>
              <a:gd name="connsiteX3" fmla="*/ 302731 w 842162"/>
              <a:gd name="connsiteY3" fmla="*/ 4353 h 1342156"/>
              <a:gd name="connsiteX4" fmla="*/ 720201 w 842162"/>
              <a:gd name="connsiteY4" fmla="*/ 147218 h 1342156"/>
              <a:gd name="connsiteX5" fmla="*/ 841839 w 842162"/>
              <a:gd name="connsiteY5" fmla="*/ 989425 h 1342156"/>
              <a:gd name="connsiteX6" fmla="*/ 741987 w 842162"/>
              <a:gd name="connsiteY6" fmla="*/ 1280122 h 1342156"/>
              <a:gd name="connsiteX7" fmla="*/ 380221 w 842162"/>
              <a:gd name="connsiteY7" fmla="*/ 1333155 h 1342156"/>
              <a:gd name="connsiteX8" fmla="*/ 173903 w 842162"/>
              <a:gd name="connsiteY8" fmla="*/ 1150001 h 1342156"/>
              <a:gd name="connsiteX9" fmla="*/ 94438 w 842162"/>
              <a:gd name="connsiteY9" fmla="*/ 540052 h 1342156"/>
              <a:gd name="connsiteX10" fmla="*/ 9475 w 842162"/>
              <a:gd name="connsiteY10" fmla="*/ 556656 h 1342156"/>
              <a:gd name="connsiteX0" fmla="*/ 9475 w 842162"/>
              <a:gd name="connsiteY0" fmla="*/ 553349 h 1338849"/>
              <a:gd name="connsiteX1" fmla="*/ 68141 w 842162"/>
              <a:gd name="connsiteY1" fmla="*/ 422367 h 1338849"/>
              <a:gd name="connsiteX2" fmla="*/ 96954 w 842162"/>
              <a:gd name="connsiteY2" fmla="*/ 146058 h 1338849"/>
              <a:gd name="connsiteX3" fmla="*/ 302731 w 842162"/>
              <a:gd name="connsiteY3" fmla="*/ 1046 h 1338849"/>
              <a:gd name="connsiteX4" fmla="*/ 720201 w 842162"/>
              <a:gd name="connsiteY4" fmla="*/ 143911 h 1338849"/>
              <a:gd name="connsiteX5" fmla="*/ 841839 w 842162"/>
              <a:gd name="connsiteY5" fmla="*/ 986118 h 1338849"/>
              <a:gd name="connsiteX6" fmla="*/ 741987 w 842162"/>
              <a:gd name="connsiteY6" fmla="*/ 1276815 h 1338849"/>
              <a:gd name="connsiteX7" fmla="*/ 380221 w 842162"/>
              <a:gd name="connsiteY7" fmla="*/ 1329848 h 1338849"/>
              <a:gd name="connsiteX8" fmla="*/ 173903 w 842162"/>
              <a:gd name="connsiteY8" fmla="*/ 1146694 h 1338849"/>
              <a:gd name="connsiteX9" fmla="*/ 94438 w 842162"/>
              <a:gd name="connsiteY9" fmla="*/ 536745 h 1338849"/>
              <a:gd name="connsiteX10" fmla="*/ 9475 w 842162"/>
              <a:gd name="connsiteY10" fmla="*/ 553349 h 1338849"/>
              <a:gd name="connsiteX0" fmla="*/ 9475 w 842162"/>
              <a:gd name="connsiteY0" fmla="*/ 553349 h 1338908"/>
              <a:gd name="connsiteX1" fmla="*/ 68141 w 842162"/>
              <a:gd name="connsiteY1" fmla="*/ 422367 h 1338908"/>
              <a:gd name="connsiteX2" fmla="*/ 96954 w 842162"/>
              <a:gd name="connsiteY2" fmla="*/ 146058 h 1338908"/>
              <a:gd name="connsiteX3" fmla="*/ 302731 w 842162"/>
              <a:gd name="connsiteY3" fmla="*/ 1046 h 1338908"/>
              <a:gd name="connsiteX4" fmla="*/ 720201 w 842162"/>
              <a:gd name="connsiteY4" fmla="*/ 143911 h 1338908"/>
              <a:gd name="connsiteX5" fmla="*/ 841839 w 842162"/>
              <a:gd name="connsiteY5" fmla="*/ 986118 h 1338908"/>
              <a:gd name="connsiteX6" fmla="*/ 741987 w 842162"/>
              <a:gd name="connsiteY6" fmla="*/ 1276815 h 1338908"/>
              <a:gd name="connsiteX7" fmla="*/ 380221 w 842162"/>
              <a:gd name="connsiteY7" fmla="*/ 1329848 h 1338908"/>
              <a:gd name="connsiteX8" fmla="*/ 178844 w 842162"/>
              <a:gd name="connsiteY8" fmla="*/ 1145885 h 1338908"/>
              <a:gd name="connsiteX9" fmla="*/ 94438 w 842162"/>
              <a:gd name="connsiteY9" fmla="*/ 536745 h 1338908"/>
              <a:gd name="connsiteX10" fmla="*/ 9475 w 842162"/>
              <a:gd name="connsiteY10" fmla="*/ 553349 h 1338908"/>
              <a:gd name="connsiteX0" fmla="*/ 9475 w 842162"/>
              <a:gd name="connsiteY0" fmla="*/ 553349 h 1338908"/>
              <a:gd name="connsiteX1" fmla="*/ 68141 w 842162"/>
              <a:gd name="connsiteY1" fmla="*/ 422367 h 1338908"/>
              <a:gd name="connsiteX2" fmla="*/ 96954 w 842162"/>
              <a:gd name="connsiteY2" fmla="*/ 146058 h 1338908"/>
              <a:gd name="connsiteX3" fmla="*/ 302731 w 842162"/>
              <a:gd name="connsiteY3" fmla="*/ 1046 h 1338908"/>
              <a:gd name="connsiteX4" fmla="*/ 720201 w 842162"/>
              <a:gd name="connsiteY4" fmla="*/ 143911 h 1338908"/>
              <a:gd name="connsiteX5" fmla="*/ 841839 w 842162"/>
              <a:gd name="connsiteY5" fmla="*/ 986118 h 1338908"/>
              <a:gd name="connsiteX6" fmla="*/ 741987 w 842162"/>
              <a:gd name="connsiteY6" fmla="*/ 1276815 h 1338908"/>
              <a:gd name="connsiteX7" fmla="*/ 380221 w 842162"/>
              <a:gd name="connsiteY7" fmla="*/ 1329848 h 1338908"/>
              <a:gd name="connsiteX8" fmla="*/ 178844 w 842162"/>
              <a:gd name="connsiteY8" fmla="*/ 1145885 h 1338908"/>
              <a:gd name="connsiteX9" fmla="*/ 94438 w 842162"/>
              <a:gd name="connsiteY9" fmla="*/ 536745 h 1338908"/>
              <a:gd name="connsiteX10" fmla="*/ 9475 w 842162"/>
              <a:gd name="connsiteY10" fmla="*/ 553349 h 1338908"/>
              <a:gd name="connsiteX0" fmla="*/ 9475 w 842162"/>
              <a:gd name="connsiteY0" fmla="*/ 553349 h 1342900"/>
              <a:gd name="connsiteX1" fmla="*/ 68141 w 842162"/>
              <a:gd name="connsiteY1" fmla="*/ 422367 h 1342900"/>
              <a:gd name="connsiteX2" fmla="*/ 96954 w 842162"/>
              <a:gd name="connsiteY2" fmla="*/ 146058 h 1342900"/>
              <a:gd name="connsiteX3" fmla="*/ 302731 w 842162"/>
              <a:gd name="connsiteY3" fmla="*/ 1046 h 1342900"/>
              <a:gd name="connsiteX4" fmla="*/ 720201 w 842162"/>
              <a:gd name="connsiteY4" fmla="*/ 143911 h 1342900"/>
              <a:gd name="connsiteX5" fmla="*/ 841839 w 842162"/>
              <a:gd name="connsiteY5" fmla="*/ 986118 h 1342900"/>
              <a:gd name="connsiteX6" fmla="*/ 741987 w 842162"/>
              <a:gd name="connsiteY6" fmla="*/ 1276815 h 1342900"/>
              <a:gd name="connsiteX7" fmla="*/ 380221 w 842162"/>
              <a:gd name="connsiteY7" fmla="*/ 1329848 h 1342900"/>
              <a:gd name="connsiteX8" fmla="*/ 164306 w 842162"/>
              <a:gd name="connsiteY8" fmla="*/ 1090990 h 1342900"/>
              <a:gd name="connsiteX9" fmla="*/ 94438 w 842162"/>
              <a:gd name="connsiteY9" fmla="*/ 536745 h 1342900"/>
              <a:gd name="connsiteX10" fmla="*/ 9475 w 842162"/>
              <a:gd name="connsiteY10" fmla="*/ 553349 h 1342900"/>
              <a:gd name="connsiteX0" fmla="*/ 9475 w 842162"/>
              <a:gd name="connsiteY0" fmla="*/ 553349 h 1341177"/>
              <a:gd name="connsiteX1" fmla="*/ 68141 w 842162"/>
              <a:gd name="connsiteY1" fmla="*/ 422367 h 1341177"/>
              <a:gd name="connsiteX2" fmla="*/ 96954 w 842162"/>
              <a:gd name="connsiteY2" fmla="*/ 146058 h 1341177"/>
              <a:gd name="connsiteX3" fmla="*/ 302731 w 842162"/>
              <a:gd name="connsiteY3" fmla="*/ 1046 h 1341177"/>
              <a:gd name="connsiteX4" fmla="*/ 720201 w 842162"/>
              <a:gd name="connsiteY4" fmla="*/ 143911 h 1341177"/>
              <a:gd name="connsiteX5" fmla="*/ 841839 w 842162"/>
              <a:gd name="connsiteY5" fmla="*/ 986118 h 1341177"/>
              <a:gd name="connsiteX6" fmla="*/ 741987 w 842162"/>
              <a:gd name="connsiteY6" fmla="*/ 1276815 h 1341177"/>
              <a:gd name="connsiteX7" fmla="*/ 380221 w 842162"/>
              <a:gd name="connsiteY7" fmla="*/ 1329848 h 1341177"/>
              <a:gd name="connsiteX8" fmla="*/ 177395 w 842162"/>
              <a:gd name="connsiteY8" fmla="*/ 1114621 h 1341177"/>
              <a:gd name="connsiteX9" fmla="*/ 94438 w 842162"/>
              <a:gd name="connsiteY9" fmla="*/ 536745 h 1341177"/>
              <a:gd name="connsiteX10" fmla="*/ 9475 w 842162"/>
              <a:gd name="connsiteY10" fmla="*/ 553349 h 1341177"/>
              <a:gd name="connsiteX0" fmla="*/ 9475 w 842162"/>
              <a:gd name="connsiteY0" fmla="*/ 553349 h 1341177"/>
              <a:gd name="connsiteX1" fmla="*/ 68141 w 842162"/>
              <a:gd name="connsiteY1" fmla="*/ 422367 h 1341177"/>
              <a:gd name="connsiteX2" fmla="*/ 96954 w 842162"/>
              <a:gd name="connsiteY2" fmla="*/ 146058 h 1341177"/>
              <a:gd name="connsiteX3" fmla="*/ 302731 w 842162"/>
              <a:gd name="connsiteY3" fmla="*/ 1046 h 1341177"/>
              <a:gd name="connsiteX4" fmla="*/ 720201 w 842162"/>
              <a:gd name="connsiteY4" fmla="*/ 143911 h 1341177"/>
              <a:gd name="connsiteX5" fmla="*/ 841839 w 842162"/>
              <a:gd name="connsiteY5" fmla="*/ 986118 h 1341177"/>
              <a:gd name="connsiteX6" fmla="*/ 741987 w 842162"/>
              <a:gd name="connsiteY6" fmla="*/ 1276815 h 1341177"/>
              <a:gd name="connsiteX7" fmla="*/ 380221 w 842162"/>
              <a:gd name="connsiteY7" fmla="*/ 1329848 h 1341177"/>
              <a:gd name="connsiteX8" fmla="*/ 177395 w 842162"/>
              <a:gd name="connsiteY8" fmla="*/ 1114621 h 1341177"/>
              <a:gd name="connsiteX9" fmla="*/ 94438 w 842162"/>
              <a:gd name="connsiteY9" fmla="*/ 536745 h 1341177"/>
              <a:gd name="connsiteX10" fmla="*/ 9475 w 842162"/>
              <a:gd name="connsiteY10" fmla="*/ 553349 h 1341177"/>
              <a:gd name="connsiteX0" fmla="*/ 9475 w 842162"/>
              <a:gd name="connsiteY0" fmla="*/ 579552 h 1367380"/>
              <a:gd name="connsiteX1" fmla="*/ 68141 w 842162"/>
              <a:gd name="connsiteY1" fmla="*/ 448570 h 1367380"/>
              <a:gd name="connsiteX2" fmla="*/ 96954 w 842162"/>
              <a:gd name="connsiteY2" fmla="*/ 172261 h 1367380"/>
              <a:gd name="connsiteX3" fmla="*/ 424856 w 842162"/>
              <a:gd name="connsiteY3" fmla="*/ 22 h 1367380"/>
              <a:gd name="connsiteX4" fmla="*/ 720201 w 842162"/>
              <a:gd name="connsiteY4" fmla="*/ 170114 h 1367380"/>
              <a:gd name="connsiteX5" fmla="*/ 841839 w 842162"/>
              <a:gd name="connsiteY5" fmla="*/ 1012321 h 1367380"/>
              <a:gd name="connsiteX6" fmla="*/ 741987 w 842162"/>
              <a:gd name="connsiteY6" fmla="*/ 1303018 h 1367380"/>
              <a:gd name="connsiteX7" fmla="*/ 380221 w 842162"/>
              <a:gd name="connsiteY7" fmla="*/ 1356051 h 1367380"/>
              <a:gd name="connsiteX8" fmla="*/ 177395 w 842162"/>
              <a:gd name="connsiteY8" fmla="*/ 1140824 h 1367380"/>
              <a:gd name="connsiteX9" fmla="*/ 94438 w 842162"/>
              <a:gd name="connsiteY9" fmla="*/ 562948 h 1367380"/>
              <a:gd name="connsiteX10" fmla="*/ 9475 w 842162"/>
              <a:gd name="connsiteY10" fmla="*/ 579552 h 1367380"/>
              <a:gd name="connsiteX0" fmla="*/ 9475 w 842162"/>
              <a:gd name="connsiteY0" fmla="*/ 579628 h 1367456"/>
              <a:gd name="connsiteX1" fmla="*/ 68141 w 842162"/>
              <a:gd name="connsiteY1" fmla="*/ 448646 h 1367456"/>
              <a:gd name="connsiteX2" fmla="*/ 160918 w 842162"/>
              <a:gd name="connsiteY2" fmla="*/ 150520 h 1367456"/>
              <a:gd name="connsiteX3" fmla="*/ 424856 w 842162"/>
              <a:gd name="connsiteY3" fmla="*/ 98 h 1367456"/>
              <a:gd name="connsiteX4" fmla="*/ 720201 w 842162"/>
              <a:gd name="connsiteY4" fmla="*/ 170190 h 1367456"/>
              <a:gd name="connsiteX5" fmla="*/ 841839 w 842162"/>
              <a:gd name="connsiteY5" fmla="*/ 1012397 h 1367456"/>
              <a:gd name="connsiteX6" fmla="*/ 741987 w 842162"/>
              <a:gd name="connsiteY6" fmla="*/ 1303094 h 1367456"/>
              <a:gd name="connsiteX7" fmla="*/ 380221 w 842162"/>
              <a:gd name="connsiteY7" fmla="*/ 1356127 h 1367456"/>
              <a:gd name="connsiteX8" fmla="*/ 177395 w 842162"/>
              <a:gd name="connsiteY8" fmla="*/ 1140900 h 1367456"/>
              <a:gd name="connsiteX9" fmla="*/ 94438 w 842162"/>
              <a:gd name="connsiteY9" fmla="*/ 563024 h 1367456"/>
              <a:gd name="connsiteX10" fmla="*/ 9475 w 842162"/>
              <a:gd name="connsiteY10" fmla="*/ 579628 h 1367456"/>
              <a:gd name="connsiteX0" fmla="*/ 9475 w 840678"/>
              <a:gd name="connsiteY0" fmla="*/ 579628 h 1372792"/>
              <a:gd name="connsiteX1" fmla="*/ 68141 w 840678"/>
              <a:gd name="connsiteY1" fmla="*/ 448646 h 1372792"/>
              <a:gd name="connsiteX2" fmla="*/ 160918 w 840678"/>
              <a:gd name="connsiteY2" fmla="*/ 150520 h 1372792"/>
              <a:gd name="connsiteX3" fmla="*/ 424856 w 840678"/>
              <a:gd name="connsiteY3" fmla="*/ 98 h 1372792"/>
              <a:gd name="connsiteX4" fmla="*/ 720201 w 840678"/>
              <a:gd name="connsiteY4" fmla="*/ 170190 h 1372792"/>
              <a:gd name="connsiteX5" fmla="*/ 840342 w 840678"/>
              <a:gd name="connsiteY5" fmla="*/ 865377 h 1372792"/>
              <a:gd name="connsiteX6" fmla="*/ 741987 w 840678"/>
              <a:gd name="connsiteY6" fmla="*/ 1303094 h 1372792"/>
              <a:gd name="connsiteX7" fmla="*/ 380221 w 840678"/>
              <a:gd name="connsiteY7" fmla="*/ 1356127 h 1372792"/>
              <a:gd name="connsiteX8" fmla="*/ 177395 w 840678"/>
              <a:gd name="connsiteY8" fmla="*/ 1140900 h 1372792"/>
              <a:gd name="connsiteX9" fmla="*/ 94438 w 840678"/>
              <a:gd name="connsiteY9" fmla="*/ 563024 h 1372792"/>
              <a:gd name="connsiteX10" fmla="*/ 9475 w 840678"/>
              <a:gd name="connsiteY10" fmla="*/ 579628 h 1372792"/>
              <a:gd name="connsiteX0" fmla="*/ 9475 w 840424"/>
              <a:gd name="connsiteY0" fmla="*/ 579628 h 1364893"/>
              <a:gd name="connsiteX1" fmla="*/ 68141 w 840424"/>
              <a:gd name="connsiteY1" fmla="*/ 448646 h 1364893"/>
              <a:gd name="connsiteX2" fmla="*/ 160918 w 840424"/>
              <a:gd name="connsiteY2" fmla="*/ 150520 h 1364893"/>
              <a:gd name="connsiteX3" fmla="*/ 424856 w 840424"/>
              <a:gd name="connsiteY3" fmla="*/ 98 h 1364893"/>
              <a:gd name="connsiteX4" fmla="*/ 720201 w 840424"/>
              <a:gd name="connsiteY4" fmla="*/ 170190 h 1364893"/>
              <a:gd name="connsiteX5" fmla="*/ 840342 w 840424"/>
              <a:gd name="connsiteY5" fmla="*/ 865377 h 1364893"/>
              <a:gd name="connsiteX6" fmla="*/ 705354 w 840424"/>
              <a:gd name="connsiteY6" fmla="*/ 1277256 h 1364893"/>
              <a:gd name="connsiteX7" fmla="*/ 380221 w 840424"/>
              <a:gd name="connsiteY7" fmla="*/ 1356127 h 1364893"/>
              <a:gd name="connsiteX8" fmla="*/ 177395 w 840424"/>
              <a:gd name="connsiteY8" fmla="*/ 1140900 h 1364893"/>
              <a:gd name="connsiteX9" fmla="*/ 94438 w 840424"/>
              <a:gd name="connsiteY9" fmla="*/ 563024 h 1364893"/>
              <a:gd name="connsiteX10" fmla="*/ 9475 w 840424"/>
              <a:gd name="connsiteY10" fmla="*/ 579628 h 1364893"/>
              <a:gd name="connsiteX0" fmla="*/ 9475 w 840424"/>
              <a:gd name="connsiteY0" fmla="*/ 579628 h 1364893"/>
              <a:gd name="connsiteX1" fmla="*/ 68141 w 840424"/>
              <a:gd name="connsiteY1" fmla="*/ 448646 h 1364893"/>
              <a:gd name="connsiteX2" fmla="*/ 160918 w 840424"/>
              <a:gd name="connsiteY2" fmla="*/ 150520 h 1364893"/>
              <a:gd name="connsiteX3" fmla="*/ 424856 w 840424"/>
              <a:gd name="connsiteY3" fmla="*/ 98 h 1364893"/>
              <a:gd name="connsiteX4" fmla="*/ 720201 w 840424"/>
              <a:gd name="connsiteY4" fmla="*/ 170190 h 1364893"/>
              <a:gd name="connsiteX5" fmla="*/ 840342 w 840424"/>
              <a:gd name="connsiteY5" fmla="*/ 865377 h 1364893"/>
              <a:gd name="connsiteX6" fmla="*/ 705354 w 840424"/>
              <a:gd name="connsiteY6" fmla="*/ 1277256 h 1364893"/>
              <a:gd name="connsiteX7" fmla="*/ 380221 w 840424"/>
              <a:gd name="connsiteY7" fmla="*/ 1356127 h 1364893"/>
              <a:gd name="connsiteX8" fmla="*/ 177395 w 840424"/>
              <a:gd name="connsiteY8" fmla="*/ 1140900 h 1364893"/>
              <a:gd name="connsiteX9" fmla="*/ 94438 w 840424"/>
              <a:gd name="connsiteY9" fmla="*/ 563024 h 1364893"/>
              <a:gd name="connsiteX10" fmla="*/ 9475 w 840424"/>
              <a:gd name="connsiteY10" fmla="*/ 579628 h 1364893"/>
              <a:gd name="connsiteX0" fmla="*/ 9475 w 840424"/>
              <a:gd name="connsiteY0" fmla="*/ 579628 h 1364893"/>
              <a:gd name="connsiteX1" fmla="*/ 68141 w 840424"/>
              <a:gd name="connsiteY1" fmla="*/ 448646 h 1364893"/>
              <a:gd name="connsiteX2" fmla="*/ 160918 w 840424"/>
              <a:gd name="connsiteY2" fmla="*/ 150520 h 1364893"/>
              <a:gd name="connsiteX3" fmla="*/ 424856 w 840424"/>
              <a:gd name="connsiteY3" fmla="*/ 98 h 1364893"/>
              <a:gd name="connsiteX4" fmla="*/ 720201 w 840424"/>
              <a:gd name="connsiteY4" fmla="*/ 170190 h 1364893"/>
              <a:gd name="connsiteX5" fmla="*/ 840342 w 840424"/>
              <a:gd name="connsiteY5" fmla="*/ 865377 h 1364893"/>
              <a:gd name="connsiteX6" fmla="*/ 705354 w 840424"/>
              <a:gd name="connsiteY6" fmla="*/ 1277256 h 1364893"/>
              <a:gd name="connsiteX7" fmla="*/ 380221 w 840424"/>
              <a:gd name="connsiteY7" fmla="*/ 1356127 h 1364893"/>
              <a:gd name="connsiteX8" fmla="*/ 177395 w 840424"/>
              <a:gd name="connsiteY8" fmla="*/ 1140900 h 1364893"/>
              <a:gd name="connsiteX9" fmla="*/ 94438 w 840424"/>
              <a:gd name="connsiteY9" fmla="*/ 563024 h 1364893"/>
              <a:gd name="connsiteX10" fmla="*/ 9475 w 840424"/>
              <a:gd name="connsiteY10" fmla="*/ 579628 h 1364893"/>
              <a:gd name="connsiteX0" fmla="*/ 9475 w 840424"/>
              <a:gd name="connsiteY0" fmla="*/ 579628 h 1364893"/>
              <a:gd name="connsiteX1" fmla="*/ 68141 w 840424"/>
              <a:gd name="connsiteY1" fmla="*/ 448646 h 1364893"/>
              <a:gd name="connsiteX2" fmla="*/ 160918 w 840424"/>
              <a:gd name="connsiteY2" fmla="*/ 150520 h 1364893"/>
              <a:gd name="connsiteX3" fmla="*/ 424856 w 840424"/>
              <a:gd name="connsiteY3" fmla="*/ 98 h 1364893"/>
              <a:gd name="connsiteX4" fmla="*/ 720201 w 840424"/>
              <a:gd name="connsiteY4" fmla="*/ 170190 h 1364893"/>
              <a:gd name="connsiteX5" fmla="*/ 840342 w 840424"/>
              <a:gd name="connsiteY5" fmla="*/ 865377 h 1364893"/>
              <a:gd name="connsiteX6" fmla="*/ 705354 w 840424"/>
              <a:gd name="connsiteY6" fmla="*/ 1277256 h 1364893"/>
              <a:gd name="connsiteX7" fmla="*/ 380221 w 840424"/>
              <a:gd name="connsiteY7" fmla="*/ 1356127 h 1364893"/>
              <a:gd name="connsiteX8" fmla="*/ 177395 w 840424"/>
              <a:gd name="connsiteY8" fmla="*/ 1140900 h 1364893"/>
              <a:gd name="connsiteX9" fmla="*/ 94438 w 840424"/>
              <a:gd name="connsiteY9" fmla="*/ 563024 h 1364893"/>
              <a:gd name="connsiteX10" fmla="*/ 9475 w 840424"/>
              <a:gd name="connsiteY10" fmla="*/ 579628 h 1364893"/>
              <a:gd name="connsiteX0" fmla="*/ 9475 w 840376"/>
              <a:gd name="connsiteY0" fmla="*/ 579628 h 1357062"/>
              <a:gd name="connsiteX1" fmla="*/ 68141 w 840376"/>
              <a:gd name="connsiteY1" fmla="*/ 448646 h 1357062"/>
              <a:gd name="connsiteX2" fmla="*/ 160918 w 840376"/>
              <a:gd name="connsiteY2" fmla="*/ 150520 h 1357062"/>
              <a:gd name="connsiteX3" fmla="*/ 424856 w 840376"/>
              <a:gd name="connsiteY3" fmla="*/ 98 h 1357062"/>
              <a:gd name="connsiteX4" fmla="*/ 720201 w 840376"/>
              <a:gd name="connsiteY4" fmla="*/ 170190 h 1357062"/>
              <a:gd name="connsiteX5" fmla="*/ 840342 w 840376"/>
              <a:gd name="connsiteY5" fmla="*/ 865377 h 1357062"/>
              <a:gd name="connsiteX6" fmla="*/ 710765 w 840376"/>
              <a:gd name="connsiteY6" fmla="*/ 1204262 h 1357062"/>
              <a:gd name="connsiteX7" fmla="*/ 380221 w 840376"/>
              <a:gd name="connsiteY7" fmla="*/ 1356127 h 1357062"/>
              <a:gd name="connsiteX8" fmla="*/ 177395 w 840376"/>
              <a:gd name="connsiteY8" fmla="*/ 1140900 h 1357062"/>
              <a:gd name="connsiteX9" fmla="*/ 94438 w 840376"/>
              <a:gd name="connsiteY9" fmla="*/ 563024 h 1357062"/>
              <a:gd name="connsiteX10" fmla="*/ 9475 w 840376"/>
              <a:gd name="connsiteY10" fmla="*/ 579628 h 1357062"/>
              <a:gd name="connsiteX0" fmla="*/ 9475 w 840376"/>
              <a:gd name="connsiteY0" fmla="*/ 579628 h 1357017"/>
              <a:gd name="connsiteX1" fmla="*/ 68141 w 840376"/>
              <a:gd name="connsiteY1" fmla="*/ 448646 h 1357017"/>
              <a:gd name="connsiteX2" fmla="*/ 160918 w 840376"/>
              <a:gd name="connsiteY2" fmla="*/ 150520 h 1357017"/>
              <a:gd name="connsiteX3" fmla="*/ 424856 w 840376"/>
              <a:gd name="connsiteY3" fmla="*/ 98 h 1357017"/>
              <a:gd name="connsiteX4" fmla="*/ 720201 w 840376"/>
              <a:gd name="connsiteY4" fmla="*/ 170190 h 1357017"/>
              <a:gd name="connsiteX5" fmla="*/ 840342 w 840376"/>
              <a:gd name="connsiteY5" fmla="*/ 865377 h 1357017"/>
              <a:gd name="connsiteX6" fmla="*/ 710765 w 840376"/>
              <a:gd name="connsiteY6" fmla="*/ 1204262 h 1357017"/>
              <a:gd name="connsiteX7" fmla="*/ 380221 w 840376"/>
              <a:gd name="connsiteY7" fmla="*/ 1356127 h 1357017"/>
              <a:gd name="connsiteX8" fmla="*/ 177395 w 840376"/>
              <a:gd name="connsiteY8" fmla="*/ 1140900 h 1357017"/>
              <a:gd name="connsiteX9" fmla="*/ 94438 w 840376"/>
              <a:gd name="connsiteY9" fmla="*/ 563024 h 1357017"/>
              <a:gd name="connsiteX10" fmla="*/ 9475 w 840376"/>
              <a:gd name="connsiteY10" fmla="*/ 579628 h 1357017"/>
              <a:gd name="connsiteX0" fmla="*/ 9475 w 840376"/>
              <a:gd name="connsiteY0" fmla="*/ 579625 h 1357014"/>
              <a:gd name="connsiteX1" fmla="*/ 68141 w 840376"/>
              <a:gd name="connsiteY1" fmla="*/ 448643 h 1357014"/>
              <a:gd name="connsiteX2" fmla="*/ 160918 w 840376"/>
              <a:gd name="connsiteY2" fmla="*/ 150517 h 1357014"/>
              <a:gd name="connsiteX3" fmla="*/ 424856 w 840376"/>
              <a:gd name="connsiteY3" fmla="*/ 95 h 1357014"/>
              <a:gd name="connsiteX4" fmla="*/ 720201 w 840376"/>
              <a:gd name="connsiteY4" fmla="*/ 170187 h 1357014"/>
              <a:gd name="connsiteX5" fmla="*/ 840342 w 840376"/>
              <a:gd name="connsiteY5" fmla="*/ 865374 h 1357014"/>
              <a:gd name="connsiteX6" fmla="*/ 710765 w 840376"/>
              <a:gd name="connsiteY6" fmla="*/ 1204259 h 1357014"/>
              <a:gd name="connsiteX7" fmla="*/ 380221 w 840376"/>
              <a:gd name="connsiteY7" fmla="*/ 1356124 h 1357014"/>
              <a:gd name="connsiteX8" fmla="*/ 177395 w 840376"/>
              <a:gd name="connsiteY8" fmla="*/ 1140897 h 1357014"/>
              <a:gd name="connsiteX9" fmla="*/ 94438 w 840376"/>
              <a:gd name="connsiteY9" fmla="*/ 563021 h 1357014"/>
              <a:gd name="connsiteX10" fmla="*/ 9475 w 840376"/>
              <a:gd name="connsiteY10" fmla="*/ 579625 h 1357014"/>
              <a:gd name="connsiteX0" fmla="*/ 9665 w 840566"/>
              <a:gd name="connsiteY0" fmla="*/ 579625 h 1357014"/>
              <a:gd name="connsiteX1" fmla="*/ 66604 w 840566"/>
              <a:gd name="connsiteY1" fmla="*/ 430137 h 1357014"/>
              <a:gd name="connsiteX2" fmla="*/ 161108 w 840566"/>
              <a:gd name="connsiteY2" fmla="*/ 150517 h 1357014"/>
              <a:gd name="connsiteX3" fmla="*/ 425046 w 840566"/>
              <a:gd name="connsiteY3" fmla="*/ 95 h 1357014"/>
              <a:gd name="connsiteX4" fmla="*/ 720391 w 840566"/>
              <a:gd name="connsiteY4" fmla="*/ 170187 h 1357014"/>
              <a:gd name="connsiteX5" fmla="*/ 840532 w 840566"/>
              <a:gd name="connsiteY5" fmla="*/ 865374 h 1357014"/>
              <a:gd name="connsiteX6" fmla="*/ 710955 w 840566"/>
              <a:gd name="connsiteY6" fmla="*/ 1204259 h 1357014"/>
              <a:gd name="connsiteX7" fmla="*/ 380411 w 840566"/>
              <a:gd name="connsiteY7" fmla="*/ 1356124 h 1357014"/>
              <a:gd name="connsiteX8" fmla="*/ 177585 w 840566"/>
              <a:gd name="connsiteY8" fmla="*/ 1140897 h 1357014"/>
              <a:gd name="connsiteX9" fmla="*/ 94628 w 840566"/>
              <a:gd name="connsiteY9" fmla="*/ 563021 h 1357014"/>
              <a:gd name="connsiteX10" fmla="*/ 9665 w 840566"/>
              <a:gd name="connsiteY10" fmla="*/ 579625 h 1357014"/>
              <a:gd name="connsiteX0" fmla="*/ 9665 w 840611"/>
              <a:gd name="connsiteY0" fmla="*/ 579798 h 1357187"/>
              <a:gd name="connsiteX1" fmla="*/ 66604 w 840611"/>
              <a:gd name="connsiteY1" fmla="*/ 430310 h 1357187"/>
              <a:gd name="connsiteX2" fmla="*/ 161108 w 840611"/>
              <a:gd name="connsiteY2" fmla="*/ 150690 h 1357187"/>
              <a:gd name="connsiteX3" fmla="*/ 425046 w 840611"/>
              <a:gd name="connsiteY3" fmla="*/ 268 h 1357187"/>
              <a:gd name="connsiteX4" fmla="*/ 697895 w 840611"/>
              <a:gd name="connsiteY4" fmla="*/ 142131 h 1357187"/>
              <a:gd name="connsiteX5" fmla="*/ 840532 w 840611"/>
              <a:gd name="connsiteY5" fmla="*/ 865547 h 1357187"/>
              <a:gd name="connsiteX6" fmla="*/ 710955 w 840611"/>
              <a:gd name="connsiteY6" fmla="*/ 1204432 h 1357187"/>
              <a:gd name="connsiteX7" fmla="*/ 380411 w 840611"/>
              <a:gd name="connsiteY7" fmla="*/ 1356297 h 1357187"/>
              <a:gd name="connsiteX8" fmla="*/ 177585 w 840611"/>
              <a:gd name="connsiteY8" fmla="*/ 1141070 h 1357187"/>
              <a:gd name="connsiteX9" fmla="*/ 94628 w 840611"/>
              <a:gd name="connsiteY9" fmla="*/ 563194 h 1357187"/>
              <a:gd name="connsiteX10" fmla="*/ 9665 w 840611"/>
              <a:gd name="connsiteY10" fmla="*/ 579798 h 1357187"/>
              <a:gd name="connsiteX0" fmla="*/ 9665 w 808266"/>
              <a:gd name="connsiteY0" fmla="*/ 579838 h 1357257"/>
              <a:gd name="connsiteX1" fmla="*/ 66604 w 808266"/>
              <a:gd name="connsiteY1" fmla="*/ 430350 h 1357257"/>
              <a:gd name="connsiteX2" fmla="*/ 161108 w 808266"/>
              <a:gd name="connsiteY2" fmla="*/ 150730 h 1357257"/>
              <a:gd name="connsiteX3" fmla="*/ 425046 w 808266"/>
              <a:gd name="connsiteY3" fmla="*/ 308 h 1357257"/>
              <a:gd name="connsiteX4" fmla="*/ 697895 w 808266"/>
              <a:gd name="connsiteY4" fmla="*/ 142171 h 1357257"/>
              <a:gd name="connsiteX5" fmla="*/ 808150 w 808266"/>
              <a:gd name="connsiteY5" fmla="*/ 874405 h 1357257"/>
              <a:gd name="connsiteX6" fmla="*/ 710955 w 808266"/>
              <a:gd name="connsiteY6" fmla="*/ 1204472 h 1357257"/>
              <a:gd name="connsiteX7" fmla="*/ 380411 w 808266"/>
              <a:gd name="connsiteY7" fmla="*/ 1356337 h 1357257"/>
              <a:gd name="connsiteX8" fmla="*/ 177585 w 808266"/>
              <a:gd name="connsiteY8" fmla="*/ 1141110 h 1357257"/>
              <a:gd name="connsiteX9" fmla="*/ 94628 w 808266"/>
              <a:gd name="connsiteY9" fmla="*/ 563234 h 1357257"/>
              <a:gd name="connsiteX10" fmla="*/ 9665 w 808266"/>
              <a:gd name="connsiteY10" fmla="*/ 579838 h 1357257"/>
              <a:gd name="connsiteX0" fmla="*/ 9665 w 808159"/>
              <a:gd name="connsiteY0" fmla="*/ 579838 h 1357293"/>
              <a:gd name="connsiteX1" fmla="*/ 66604 w 808159"/>
              <a:gd name="connsiteY1" fmla="*/ 430350 h 1357293"/>
              <a:gd name="connsiteX2" fmla="*/ 161108 w 808159"/>
              <a:gd name="connsiteY2" fmla="*/ 150730 h 1357293"/>
              <a:gd name="connsiteX3" fmla="*/ 425046 w 808159"/>
              <a:gd name="connsiteY3" fmla="*/ 308 h 1357293"/>
              <a:gd name="connsiteX4" fmla="*/ 697895 w 808159"/>
              <a:gd name="connsiteY4" fmla="*/ 142171 h 1357293"/>
              <a:gd name="connsiteX5" fmla="*/ 808150 w 808159"/>
              <a:gd name="connsiteY5" fmla="*/ 874405 h 1357293"/>
              <a:gd name="connsiteX6" fmla="*/ 693344 w 808159"/>
              <a:gd name="connsiteY6" fmla="*/ 1205450 h 1357293"/>
              <a:gd name="connsiteX7" fmla="*/ 380411 w 808159"/>
              <a:gd name="connsiteY7" fmla="*/ 1356337 h 1357293"/>
              <a:gd name="connsiteX8" fmla="*/ 177585 w 808159"/>
              <a:gd name="connsiteY8" fmla="*/ 1141110 h 1357293"/>
              <a:gd name="connsiteX9" fmla="*/ 94628 w 808159"/>
              <a:gd name="connsiteY9" fmla="*/ 563234 h 1357293"/>
              <a:gd name="connsiteX10" fmla="*/ 9665 w 808159"/>
              <a:gd name="connsiteY10" fmla="*/ 579838 h 1357293"/>
              <a:gd name="connsiteX0" fmla="*/ 9665 w 808159"/>
              <a:gd name="connsiteY0" fmla="*/ 579838 h 1330744"/>
              <a:gd name="connsiteX1" fmla="*/ 66604 w 808159"/>
              <a:gd name="connsiteY1" fmla="*/ 430350 h 1330744"/>
              <a:gd name="connsiteX2" fmla="*/ 161108 w 808159"/>
              <a:gd name="connsiteY2" fmla="*/ 150730 h 1330744"/>
              <a:gd name="connsiteX3" fmla="*/ 425046 w 808159"/>
              <a:gd name="connsiteY3" fmla="*/ 308 h 1330744"/>
              <a:gd name="connsiteX4" fmla="*/ 697895 w 808159"/>
              <a:gd name="connsiteY4" fmla="*/ 142171 h 1330744"/>
              <a:gd name="connsiteX5" fmla="*/ 808150 w 808159"/>
              <a:gd name="connsiteY5" fmla="*/ 874405 h 1330744"/>
              <a:gd name="connsiteX6" fmla="*/ 693344 w 808159"/>
              <a:gd name="connsiteY6" fmla="*/ 1205450 h 1330744"/>
              <a:gd name="connsiteX7" fmla="*/ 366891 w 808159"/>
              <a:gd name="connsiteY7" fmla="*/ 1329481 h 1330744"/>
              <a:gd name="connsiteX8" fmla="*/ 177585 w 808159"/>
              <a:gd name="connsiteY8" fmla="*/ 1141110 h 1330744"/>
              <a:gd name="connsiteX9" fmla="*/ 94628 w 808159"/>
              <a:gd name="connsiteY9" fmla="*/ 563234 h 1330744"/>
              <a:gd name="connsiteX10" fmla="*/ 9665 w 808159"/>
              <a:gd name="connsiteY10" fmla="*/ 579838 h 1330744"/>
              <a:gd name="connsiteX0" fmla="*/ 9665 w 808228"/>
              <a:gd name="connsiteY0" fmla="*/ 579772 h 1330678"/>
              <a:gd name="connsiteX1" fmla="*/ 66604 w 808228"/>
              <a:gd name="connsiteY1" fmla="*/ 430284 h 1330678"/>
              <a:gd name="connsiteX2" fmla="*/ 161108 w 808228"/>
              <a:gd name="connsiteY2" fmla="*/ 150664 h 1330678"/>
              <a:gd name="connsiteX3" fmla="*/ 425046 w 808228"/>
              <a:gd name="connsiteY3" fmla="*/ 242 h 1330678"/>
              <a:gd name="connsiteX4" fmla="*/ 680284 w 808228"/>
              <a:gd name="connsiteY4" fmla="*/ 143084 h 1330678"/>
              <a:gd name="connsiteX5" fmla="*/ 808150 w 808228"/>
              <a:gd name="connsiteY5" fmla="*/ 874339 h 1330678"/>
              <a:gd name="connsiteX6" fmla="*/ 693344 w 808228"/>
              <a:gd name="connsiteY6" fmla="*/ 1205384 h 1330678"/>
              <a:gd name="connsiteX7" fmla="*/ 366891 w 808228"/>
              <a:gd name="connsiteY7" fmla="*/ 1329415 h 1330678"/>
              <a:gd name="connsiteX8" fmla="*/ 177585 w 808228"/>
              <a:gd name="connsiteY8" fmla="*/ 1141044 h 1330678"/>
              <a:gd name="connsiteX9" fmla="*/ 94628 w 808228"/>
              <a:gd name="connsiteY9" fmla="*/ 563168 h 1330678"/>
              <a:gd name="connsiteX10" fmla="*/ 9665 w 808228"/>
              <a:gd name="connsiteY10" fmla="*/ 579772 h 1330678"/>
              <a:gd name="connsiteX0" fmla="*/ 11494 w 796231"/>
              <a:gd name="connsiteY0" fmla="*/ 593372 h 1330678"/>
              <a:gd name="connsiteX1" fmla="*/ 54607 w 796231"/>
              <a:gd name="connsiteY1" fmla="*/ 430284 h 1330678"/>
              <a:gd name="connsiteX2" fmla="*/ 149111 w 796231"/>
              <a:gd name="connsiteY2" fmla="*/ 150664 h 1330678"/>
              <a:gd name="connsiteX3" fmla="*/ 413049 w 796231"/>
              <a:gd name="connsiteY3" fmla="*/ 242 h 1330678"/>
              <a:gd name="connsiteX4" fmla="*/ 668287 w 796231"/>
              <a:gd name="connsiteY4" fmla="*/ 143084 h 1330678"/>
              <a:gd name="connsiteX5" fmla="*/ 796153 w 796231"/>
              <a:gd name="connsiteY5" fmla="*/ 874339 h 1330678"/>
              <a:gd name="connsiteX6" fmla="*/ 681347 w 796231"/>
              <a:gd name="connsiteY6" fmla="*/ 1205384 h 1330678"/>
              <a:gd name="connsiteX7" fmla="*/ 354894 w 796231"/>
              <a:gd name="connsiteY7" fmla="*/ 1329415 h 1330678"/>
              <a:gd name="connsiteX8" fmla="*/ 165588 w 796231"/>
              <a:gd name="connsiteY8" fmla="*/ 1141044 h 1330678"/>
              <a:gd name="connsiteX9" fmla="*/ 82631 w 796231"/>
              <a:gd name="connsiteY9" fmla="*/ 563168 h 1330678"/>
              <a:gd name="connsiteX10" fmla="*/ 11494 w 796231"/>
              <a:gd name="connsiteY10" fmla="*/ 593372 h 1330678"/>
              <a:gd name="connsiteX0" fmla="*/ 3439 w 788176"/>
              <a:gd name="connsiteY0" fmla="*/ 593372 h 1330678"/>
              <a:gd name="connsiteX1" fmla="*/ 46552 w 788176"/>
              <a:gd name="connsiteY1" fmla="*/ 430284 h 1330678"/>
              <a:gd name="connsiteX2" fmla="*/ 141056 w 788176"/>
              <a:gd name="connsiteY2" fmla="*/ 150664 h 1330678"/>
              <a:gd name="connsiteX3" fmla="*/ 404994 w 788176"/>
              <a:gd name="connsiteY3" fmla="*/ 242 h 1330678"/>
              <a:gd name="connsiteX4" fmla="*/ 660232 w 788176"/>
              <a:gd name="connsiteY4" fmla="*/ 143084 h 1330678"/>
              <a:gd name="connsiteX5" fmla="*/ 788098 w 788176"/>
              <a:gd name="connsiteY5" fmla="*/ 874339 h 1330678"/>
              <a:gd name="connsiteX6" fmla="*/ 673292 w 788176"/>
              <a:gd name="connsiteY6" fmla="*/ 1205384 h 1330678"/>
              <a:gd name="connsiteX7" fmla="*/ 346839 w 788176"/>
              <a:gd name="connsiteY7" fmla="*/ 1329415 h 1330678"/>
              <a:gd name="connsiteX8" fmla="*/ 157533 w 788176"/>
              <a:gd name="connsiteY8" fmla="*/ 1141044 h 1330678"/>
              <a:gd name="connsiteX9" fmla="*/ 74576 w 788176"/>
              <a:gd name="connsiteY9" fmla="*/ 563168 h 1330678"/>
              <a:gd name="connsiteX10" fmla="*/ 3439 w 788176"/>
              <a:gd name="connsiteY10" fmla="*/ 593372 h 1330678"/>
              <a:gd name="connsiteX0" fmla="*/ 3398 w 788135"/>
              <a:gd name="connsiteY0" fmla="*/ 593372 h 1330678"/>
              <a:gd name="connsiteX1" fmla="*/ 46963 w 788135"/>
              <a:gd name="connsiteY1" fmla="*/ 421479 h 1330678"/>
              <a:gd name="connsiteX2" fmla="*/ 141015 w 788135"/>
              <a:gd name="connsiteY2" fmla="*/ 150664 h 1330678"/>
              <a:gd name="connsiteX3" fmla="*/ 404953 w 788135"/>
              <a:gd name="connsiteY3" fmla="*/ 242 h 1330678"/>
              <a:gd name="connsiteX4" fmla="*/ 660191 w 788135"/>
              <a:gd name="connsiteY4" fmla="*/ 143084 h 1330678"/>
              <a:gd name="connsiteX5" fmla="*/ 788057 w 788135"/>
              <a:gd name="connsiteY5" fmla="*/ 874339 h 1330678"/>
              <a:gd name="connsiteX6" fmla="*/ 673251 w 788135"/>
              <a:gd name="connsiteY6" fmla="*/ 1205384 h 1330678"/>
              <a:gd name="connsiteX7" fmla="*/ 346798 w 788135"/>
              <a:gd name="connsiteY7" fmla="*/ 1329415 h 1330678"/>
              <a:gd name="connsiteX8" fmla="*/ 157492 w 788135"/>
              <a:gd name="connsiteY8" fmla="*/ 1141044 h 1330678"/>
              <a:gd name="connsiteX9" fmla="*/ 74535 w 788135"/>
              <a:gd name="connsiteY9" fmla="*/ 563168 h 1330678"/>
              <a:gd name="connsiteX10" fmla="*/ 3398 w 788135"/>
              <a:gd name="connsiteY10" fmla="*/ 593372 h 1330678"/>
              <a:gd name="connsiteX0" fmla="*/ 3398 w 788135"/>
              <a:gd name="connsiteY0" fmla="*/ 593372 h 1330678"/>
              <a:gd name="connsiteX1" fmla="*/ 46963 w 788135"/>
              <a:gd name="connsiteY1" fmla="*/ 421479 h 1330678"/>
              <a:gd name="connsiteX2" fmla="*/ 141015 w 788135"/>
              <a:gd name="connsiteY2" fmla="*/ 150664 h 1330678"/>
              <a:gd name="connsiteX3" fmla="*/ 404953 w 788135"/>
              <a:gd name="connsiteY3" fmla="*/ 242 h 1330678"/>
              <a:gd name="connsiteX4" fmla="*/ 660191 w 788135"/>
              <a:gd name="connsiteY4" fmla="*/ 143084 h 1330678"/>
              <a:gd name="connsiteX5" fmla="*/ 788057 w 788135"/>
              <a:gd name="connsiteY5" fmla="*/ 874339 h 1330678"/>
              <a:gd name="connsiteX6" fmla="*/ 673251 w 788135"/>
              <a:gd name="connsiteY6" fmla="*/ 1205384 h 1330678"/>
              <a:gd name="connsiteX7" fmla="*/ 346798 w 788135"/>
              <a:gd name="connsiteY7" fmla="*/ 1329415 h 1330678"/>
              <a:gd name="connsiteX8" fmla="*/ 157492 w 788135"/>
              <a:gd name="connsiteY8" fmla="*/ 1141044 h 1330678"/>
              <a:gd name="connsiteX9" fmla="*/ 68591 w 788135"/>
              <a:gd name="connsiteY9" fmla="*/ 566957 h 1330678"/>
              <a:gd name="connsiteX10" fmla="*/ 3398 w 788135"/>
              <a:gd name="connsiteY10" fmla="*/ 593372 h 1330678"/>
              <a:gd name="connsiteX0" fmla="*/ 3398 w 788135"/>
              <a:gd name="connsiteY0" fmla="*/ 593372 h 1330678"/>
              <a:gd name="connsiteX1" fmla="*/ 46963 w 788135"/>
              <a:gd name="connsiteY1" fmla="*/ 421479 h 1330678"/>
              <a:gd name="connsiteX2" fmla="*/ 141015 w 788135"/>
              <a:gd name="connsiteY2" fmla="*/ 150664 h 1330678"/>
              <a:gd name="connsiteX3" fmla="*/ 404953 w 788135"/>
              <a:gd name="connsiteY3" fmla="*/ 242 h 1330678"/>
              <a:gd name="connsiteX4" fmla="*/ 660191 w 788135"/>
              <a:gd name="connsiteY4" fmla="*/ 143084 h 1330678"/>
              <a:gd name="connsiteX5" fmla="*/ 788057 w 788135"/>
              <a:gd name="connsiteY5" fmla="*/ 874339 h 1330678"/>
              <a:gd name="connsiteX6" fmla="*/ 673251 w 788135"/>
              <a:gd name="connsiteY6" fmla="*/ 1205384 h 1330678"/>
              <a:gd name="connsiteX7" fmla="*/ 346798 w 788135"/>
              <a:gd name="connsiteY7" fmla="*/ 1329415 h 1330678"/>
              <a:gd name="connsiteX8" fmla="*/ 157492 w 788135"/>
              <a:gd name="connsiteY8" fmla="*/ 1141044 h 1330678"/>
              <a:gd name="connsiteX9" fmla="*/ 68591 w 788135"/>
              <a:gd name="connsiteY9" fmla="*/ 566957 h 1330678"/>
              <a:gd name="connsiteX10" fmla="*/ 3398 w 788135"/>
              <a:gd name="connsiteY10" fmla="*/ 593372 h 1330678"/>
              <a:gd name="connsiteX0" fmla="*/ 3691 w 785392"/>
              <a:gd name="connsiteY0" fmla="*/ 599057 h 1330678"/>
              <a:gd name="connsiteX1" fmla="*/ 44220 w 785392"/>
              <a:gd name="connsiteY1" fmla="*/ 421479 h 1330678"/>
              <a:gd name="connsiteX2" fmla="*/ 138272 w 785392"/>
              <a:gd name="connsiteY2" fmla="*/ 150664 h 1330678"/>
              <a:gd name="connsiteX3" fmla="*/ 402210 w 785392"/>
              <a:gd name="connsiteY3" fmla="*/ 242 h 1330678"/>
              <a:gd name="connsiteX4" fmla="*/ 657448 w 785392"/>
              <a:gd name="connsiteY4" fmla="*/ 143084 h 1330678"/>
              <a:gd name="connsiteX5" fmla="*/ 785314 w 785392"/>
              <a:gd name="connsiteY5" fmla="*/ 874339 h 1330678"/>
              <a:gd name="connsiteX6" fmla="*/ 670508 w 785392"/>
              <a:gd name="connsiteY6" fmla="*/ 1205384 h 1330678"/>
              <a:gd name="connsiteX7" fmla="*/ 344055 w 785392"/>
              <a:gd name="connsiteY7" fmla="*/ 1329415 h 1330678"/>
              <a:gd name="connsiteX8" fmla="*/ 154749 w 785392"/>
              <a:gd name="connsiteY8" fmla="*/ 1141044 h 1330678"/>
              <a:gd name="connsiteX9" fmla="*/ 65848 w 785392"/>
              <a:gd name="connsiteY9" fmla="*/ 566957 h 1330678"/>
              <a:gd name="connsiteX10" fmla="*/ 3691 w 785392"/>
              <a:gd name="connsiteY10" fmla="*/ 599057 h 1330678"/>
              <a:gd name="connsiteX0" fmla="*/ 5429 w 787130"/>
              <a:gd name="connsiteY0" fmla="*/ 599057 h 1330678"/>
              <a:gd name="connsiteX1" fmla="*/ 45958 w 787130"/>
              <a:gd name="connsiteY1" fmla="*/ 421479 h 1330678"/>
              <a:gd name="connsiteX2" fmla="*/ 140010 w 787130"/>
              <a:gd name="connsiteY2" fmla="*/ 150664 h 1330678"/>
              <a:gd name="connsiteX3" fmla="*/ 403948 w 787130"/>
              <a:gd name="connsiteY3" fmla="*/ 242 h 1330678"/>
              <a:gd name="connsiteX4" fmla="*/ 659186 w 787130"/>
              <a:gd name="connsiteY4" fmla="*/ 143084 h 1330678"/>
              <a:gd name="connsiteX5" fmla="*/ 787052 w 787130"/>
              <a:gd name="connsiteY5" fmla="*/ 874339 h 1330678"/>
              <a:gd name="connsiteX6" fmla="*/ 672246 w 787130"/>
              <a:gd name="connsiteY6" fmla="*/ 1205384 h 1330678"/>
              <a:gd name="connsiteX7" fmla="*/ 345793 w 787130"/>
              <a:gd name="connsiteY7" fmla="*/ 1329415 h 1330678"/>
              <a:gd name="connsiteX8" fmla="*/ 156487 w 787130"/>
              <a:gd name="connsiteY8" fmla="*/ 1141044 h 1330678"/>
              <a:gd name="connsiteX9" fmla="*/ 67586 w 787130"/>
              <a:gd name="connsiteY9" fmla="*/ 566957 h 1330678"/>
              <a:gd name="connsiteX10" fmla="*/ 5429 w 787130"/>
              <a:gd name="connsiteY10" fmla="*/ 599057 h 1330678"/>
              <a:gd name="connsiteX0" fmla="*/ 5429 w 787130"/>
              <a:gd name="connsiteY0" fmla="*/ 599057 h 1330678"/>
              <a:gd name="connsiteX1" fmla="*/ 45958 w 787130"/>
              <a:gd name="connsiteY1" fmla="*/ 421479 h 1330678"/>
              <a:gd name="connsiteX2" fmla="*/ 140010 w 787130"/>
              <a:gd name="connsiteY2" fmla="*/ 150664 h 1330678"/>
              <a:gd name="connsiteX3" fmla="*/ 403948 w 787130"/>
              <a:gd name="connsiteY3" fmla="*/ 242 h 1330678"/>
              <a:gd name="connsiteX4" fmla="*/ 659186 w 787130"/>
              <a:gd name="connsiteY4" fmla="*/ 143084 h 1330678"/>
              <a:gd name="connsiteX5" fmla="*/ 787052 w 787130"/>
              <a:gd name="connsiteY5" fmla="*/ 874339 h 1330678"/>
              <a:gd name="connsiteX6" fmla="*/ 672246 w 787130"/>
              <a:gd name="connsiteY6" fmla="*/ 1205384 h 1330678"/>
              <a:gd name="connsiteX7" fmla="*/ 345793 w 787130"/>
              <a:gd name="connsiteY7" fmla="*/ 1329415 h 1330678"/>
              <a:gd name="connsiteX8" fmla="*/ 156487 w 787130"/>
              <a:gd name="connsiteY8" fmla="*/ 1141044 h 1330678"/>
              <a:gd name="connsiteX9" fmla="*/ 58183 w 787130"/>
              <a:gd name="connsiteY9" fmla="*/ 568228 h 1330678"/>
              <a:gd name="connsiteX10" fmla="*/ 5429 w 787130"/>
              <a:gd name="connsiteY10" fmla="*/ 599057 h 1330678"/>
              <a:gd name="connsiteX0" fmla="*/ 5429 w 787130"/>
              <a:gd name="connsiteY0" fmla="*/ 751347 h 1482968"/>
              <a:gd name="connsiteX1" fmla="*/ 45958 w 787130"/>
              <a:gd name="connsiteY1" fmla="*/ 573769 h 1482968"/>
              <a:gd name="connsiteX2" fmla="*/ 140010 w 787130"/>
              <a:gd name="connsiteY2" fmla="*/ 302954 h 1482968"/>
              <a:gd name="connsiteX3" fmla="*/ 403948 w 787130"/>
              <a:gd name="connsiteY3" fmla="*/ 9 h 1482968"/>
              <a:gd name="connsiteX4" fmla="*/ 659186 w 787130"/>
              <a:gd name="connsiteY4" fmla="*/ 295374 h 1482968"/>
              <a:gd name="connsiteX5" fmla="*/ 787052 w 787130"/>
              <a:gd name="connsiteY5" fmla="*/ 1026629 h 1482968"/>
              <a:gd name="connsiteX6" fmla="*/ 672246 w 787130"/>
              <a:gd name="connsiteY6" fmla="*/ 1357674 h 1482968"/>
              <a:gd name="connsiteX7" fmla="*/ 345793 w 787130"/>
              <a:gd name="connsiteY7" fmla="*/ 1481705 h 1482968"/>
              <a:gd name="connsiteX8" fmla="*/ 156487 w 787130"/>
              <a:gd name="connsiteY8" fmla="*/ 1293334 h 1482968"/>
              <a:gd name="connsiteX9" fmla="*/ 58183 w 787130"/>
              <a:gd name="connsiteY9" fmla="*/ 720518 h 1482968"/>
              <a:gd name="connsiteX10" fmla="*/ 5429 w 787130"/>
              <a:gd name="connsiteY10" fmla="*/ 751347 h 1482968"/>
              <a:gd name="connsiteX0" fmla="*/ 5429 w 787052"/>
              <a:gd name="connsiteY0" fmla="*/ 754100 h 1485721"/>
              <a:gd name="connsiteX1" fmla="*/ 45958 w 787052"/>
              <a:gd name="connsiteY1" fmla="*/ 576522 h 1485721"/>
              <a:gd name="connsiteX2" fmla="*/ 140010 w 787052"/>
              <a:gd name="connsiteY2" fmla="*/ 305707 h 1485721"/>
              <a:gd name="connsiteX3" fmla="*/ 403948 w 787052"/>
              <a:gd name="connsiteY3" fmla="*/ 2762 h 1485721"/>
              <a:gd name="connsiteX4" fmla="*/ 672102 w 787052"/>
              <a:gd name="connsiteY4" fmla="*/ 209565 h 1485721"/>
              <a:gd name="connsiteX5" fmla="*/ 787052 w 787052"/>
              <a:gd name="connsiteY5" fmla="*/ 1029382 h 1485721"/>
              <a:gd name="connsiteX6" fmla="*/ 672246 w 787052"/>
              <a:gd name="connsiteY6" fmla="*/ 1360427 h 1485721"/>
              <a:gd name="connsiteX7" fmla="*/ 345793 w 787052"/>
              <a:gd name="connsiteY7" fmla="*/ 1484458 h 1485721"/>
              <a:gd name="connsiteX8" fmla="*/ 156487 w 787052"/>
              <a:gd name="connsiteY8" fmla="*/ 1296087 h 1485721"/>
              <a:gd name="connsiteX9" fmla="*/ 58183 w 787052"/>
              <a:gd name="connsiteY9" fmla="*/ 723271 h 1485721"/>
              <a:gd name="connsiteX10" fmla="*/ 5429 w 787052"/>
              <a:gd name="connsiteY10" fmla="*/ 754100 h 1485721"/>
              <a:gd name="connsiteX0" fmla="*/ 5429 w 787052"/>
              <a:gd name="connsiteY0" fmla="*/ 751399 h 1483020"/>
              <a:gd name="connsiteX1" fmla="*/ 45958 w 787052"/>
              <a:gd name="connsiteY1" fmla="*/ 573821 h 1483020"/>
              <a:gd name="connsiteX2" fmla="*/ 140010 w 787052"/>
              <a:gd name="connsiteY2" fmla="*/ 189844 h 1483020"/>
              <a:gd name="connsiteX3" fmla="*/ 403948 w 787052"/>
              <a:gd name="connsiteY3" fmla="*/ 61 h 1483020"/>
              <a:gd name="connsiteX4" fmla="*/ 672102 w 787052"/>
              <a:gd name="connsiteY4" fmla="*/ 206864 h 1483020"/>
              <a:gd name="connsiteX5" fmla="*/ 787052 w 787052"/>
              <a:gd name="connsiteY5" fmla="*/ 1026681 h 1483020"/>
              <a:gd name="connsiteX6" fmla="*/ 672246 w 787052"/>
              <a:gd name="connsiteY6" fmla="*/ 1357726 h 1483020"/>
              <a:gd name="connsiteX7" fmla="*/ 345793 w 787052"/>
              <a:gd name="connsiteY7" fmla="*/ 1481757 h 1483020"/>
              <a:gd name="connsiteX8" fmla="*/ 156487 w 787052"/>
              <a:gd name="connsiteY8" fmla="*/ 1293386 h 1483020"/>
              <a:gd name="connsiteX9" fmla="*/ 58183 w 787052"/>
              <a:gd name="connsiteY9" fmla="*/ 720570 h 1483020"/>
              <a:gd name="connsiteX10" fmla="*/ 5429 w 787052"/>
              <a:gd name="connsiteY10" fmla="*/ 751399 h 1483020"/>
              <a:gd name="connsiteX0" fmla="*/ 5429 w 787052"/>
              <a:gd name="connsiteY0" fmla="*/ 751399 h 1483020"/>
              <a:gd name="connsiteX1" fmla="*/ 45958 w 787052"/>
              <a:gd name="connsiteY1" fmla="*/ 573821 h 1483020"/>
              <a:gd name="connsiteX2" fmla="*/ 140010 w 787052"/>
              <a:gd name="connsiteY2" fmla="*/ 189844 h 1483020"/>
              <a:gd name="connsiteX3" fmla="*/ 403948 w 787052"/>
              <a:gd name="connsiteY3" fmla="*/ 61 h 1483020"/>
              <a:gd name="connsiteX4" fmla="*/ 672102 w 787052"/>
              <a:gd name="connsiteY4" fmla="*/ 206864 h 1483020"/>
              <a:gd name="connsiteX5" fmla="*/ 787052 w 787052"/>
              <a:gd name="connsiteY5" fmla="*/ 1026681 h 1483020"/>
              <a:gd name="connsiteX6" fmla="*/ 672246 w 787052"/>
              <a:gd name="connsiteY6" fmla="*/ 1357726 h 1483020"/>
              <a:gd name="connsiteX7" fmla="*/ 345793 w 787052"/>
              <a:gd name="connsiteY7" fmla="*/ 1481757 h 1483020"/>
              <a:gd name="connsiteX8" fmla="*/ 156487 w 787052"/>
              <a:gd name="connsiteY8" fmla="*/ 1293386 h 1483020"/>
              <a:gd name="connsiteX9" fmla="*/ 71099 w 787052"/>
              <a:gd name="connsiteY9" fmla="*/ 755010 h 1483020"/>
              <a:gd name="connsiteX10" fmla="*/ 5429 w 787052"/>
              <a:gd name="connsiteY10" fmla="*/ 751399 h 1483020"/>
              <a:gd name="connsiteX0" fmla="*/ 5429 w 787052"/>
              <a:gd name="connsiteY0" fmla="*/ 751399 h 1483020"/>
              <a:gd name="connsiteX1" fmla="*/ 45958 w 787052"/>
              <a:gd name="connsiteY1" fmla="*/ 573821 h 1483020"/>
              <a:gd name="connsiteX2" fmla="*/ 140010 w 787052"/>
              <a:gd name="connsiteY2" fmla="*/ 189844 h 1483020"/>
              <a:gd name="connsiteX3" fmla="*/ 403948 w 787052"/>
              <a:gd name="connsiteY3" fmla="*/ 61 h 1483020"/>
              <a:gd name="connsiteX4" fmla="*/ 672102 w 787052"/>
              <a:gd name="connsiteY4" fmla="*/ 206864 h 1483020"/>
              <a:gd name="connsiteX5" fmla="*/ 787052 w 787052"/>
              <a:gd name="connsiteY5" fmla="*/ 1026681 h 1483020"/>
              <a:gd name="connsiteX6" fmla="*/ 672246 w 787052"/>
              <a:gd name="connsiteY6" fmla="*/ 1357726 h 1483020"/>
              <a:gd name="connsiteX7" fmla="*/ 345793 w 787052"/>
              <a:gd name="connsiteY7" fmla="*/ 1481757 h 1483020"/>
              <a:gd name="connsiteX8" fmla="*/ 156487 w 787052"/>
              <a:gd name="connsiteY8" fmla="*/ 1293386 h 1483020"/>
              <a:gd name="connsiteX9" fmla="*/ 71099 w 787052"/>
              <a:gd name="connsiteY9" fmla="*/ 755010 h 1483020"/>
              <a:gd name="connsiteX10" fmla="*/ 5429 w 787052"/>
              <a:gd name="connsiteY10" fmla="*/ 751399 h 1483020"/>
              <a:gd name="connsiteX0" fmla="*/ 5782 w 785613"/>
              <a:gd name="connsiteY0" fmla="*/ 784164 h 1483020"/>
              <a:gd name="connsiteX1" fmla="*/ 44519 w 785613"/>
              <a:gd name="connsiteY1" fmla="*/ 573821 h 1483020"/>
              <a:gd name="connsiteX2" fmla="*/ 138571 w 785613"/>
              <a:gd name="connsiteY2" fmla="*/ 189844 h 1483020"/>
              <a:gd name="connsiteX3" fmla="*/ 402509 w 785613"/>
              <a:gd name="connsiteY3" fmla="*/ 61 h 1483020"/>
              <a:gd name="connsiteX4" fmla="*/ 670663 w 785613"/>
              <a:gd name="connsiteY4" fmla="*/ 206864 h 1483020"/>
              <a:gd name="connsiteX5" fmla="*/ 785613 w 785613"/>
              <a:gd name="connsiteY5" fmla="*/ 1026681 h 1483020"/>
              <a:gd name="connsiteX6" fmla="*/ 670807 w 785613"/>
              <a:gd name="connsiteY6" fmla="*/ 1357726 h 1483020"/>
              <a:gd name="connsiteX7" fmla="*/ 344354 w 785613"/>
              <a:gd name="connsiteY7" fmla="*/ 1481757 h 1483020"/>
              <a:gd name="connsiteX8" fmla="*/ 155048 w 785613"/>
              <a:gd name="connsiteY8" fmla="*/ 1293386 h 1483020"/>
              <a:gd name="connsiteX9" fmla="*/ 69660 w 785613"/>
              <a:gd name="connsiteY9" fmla="*/ 755010 h 1483020"/>
              <a:gd name="connsiteX10" fmla="*/ 5782 w 785613"/>
              <a:gd name="connsiteY10" fmla="*/ 784164 h 1483020"/>
              <a:gd name="connsiteX0" fmla="*/ 5430 w 785261"/>
              <a:gd name="connsiteY0" fmla="*/ 784162 h 1483018"/>
              <a:gd name="connsiteX1" fmla="*/ 45959 w 785261"/>
              <a:gd name="connsiteY1" fmla="*/ 546516 h 1483018"/>
              <a:gd name="connsiteX2" fmla="*/ 138219 w 785261"/>
              <a:gd name="connsiteY2" fmla="*/ 189842 h 1483018"/>
              <a:gd name="connsiteX3" fmla="*/ 402157 w 785261"/>
              <a:gd name="connsiteY3" fmla="*/ 59 h 1483018"/>
              <a:gd name="connsiteX4" fmla="*/ 670311 w 785261"/>
              <a:gd name="connsiteY4" fmla="*/ 206862 h 1483018"/>
              <a:gd name="connsiteX5" fmla="*/ 785261 w 785261"/>
              <a:gd name="connsiteY5" fmla="*/ 1026679 h 1483018"/>
              <a:gd name="connsiteX6" fmla="*/ 670455 w 785261"/>
              <a:gd name="connsiteY6" fmla="*/ 1357724 h 1483018"/>
              <a:gd name="connsiteX7" fmla="*/ 344002 w 785261"/>
              <a:gd name="connsiteY7" fmla="*/ 1481755 h 1483018"/>
              <a:gd name="connsiteX8" fmla="*/ 154696 w 785261"/>
              <a:gd name="connsiteY8" fmla="*/ 1293384 h 1483018"/>
              <a:gd name="connsiteX9" fmla="*/ 69308 w 785261"/>
              <a:gd name="connsiteY9" fmla="*/ 755008 h 1483018"/>
              <a:gd name="connsiteX10" fmla="*/ 5430 w 785261"/>
              <a:gd name="connsiteY10" fmla="*/ 784162 h 1483018"/>
              <a:gd name="connsiteX0" fmla="*/ 7552 w 778423"/>
              <a:gd name="connsiteY0" fmla="*/ 822387 h 1483018"/>
              <a:gd name="connsiteX1" fmla="*/ 39121 w 778423"/>
              <a:gd name="connsiteY1" fmla="*/ 546516 h 1483018"/>
              <a:gd name="connsiteX2" fmla="*/ 131381 w 778423"/>
              <a:gd name="connsiteY2" fmla="*/ 189842 h 1483018"/>
              <a:gd name="connsiteX3" fmla="*/ 395319 w 778423"/>
              <a:gd name="connsiteY3" fmla="*/ 59 h 1483018"/>
              <a:gd name="connsiteX4" fmla="*/ 663473 w 778423"/>
              <a:gd name="connsiteY4" fmla="*/ 206862 h 1483018"/>
              <a:gd name="connsiteX5" fmla="*/ 778423 w 778423"/>
              <a:gd name="connsiteY5" fmla="*/ 1026679 h 1483018"/>
              <a:gd name="connsiteX6" fmla="*/ 663617 w 778423"/>
              <a:gd name="connsiteY6" fmla="*/ 1357724 h 1483018"/>
              <a:gd name="connsiteX7" fmla="*/ 337164 w 778423"/>
              <a:gd name="connsiteY7" fmla="*/ 1481755 h 1483018"/>
              <a:gd name="connsiteX8" fmla="*/ 147858 w 778423"/>
              <a:gd name="connsiteY8" fmla="*/ 1293384 h 1483018"/>
              <a:gd name="connsiteX9" fmla="*/ 62470 w 778423"/>
              <a:gd name="connsiteY9" fmla="*/ 755008 h 1483018"/>
              <a:gd name="connsiteX10" fmla="*/ 7552 w 778423"/>
              <a:gd name="connsiteY10" fmla="*/ 822387 h 1483018"/>
              <a:gd name="connsiteX0" fmla="*/ 5173 w 776044"/>
              <a:gd name="connsiteY0" fmla="*/ 822387 h 1483018"/>
              <a:gd name="connsiteX1" fmla="*/ 36742 w 776044"/>
              <a:gd name="connsiteY1" fmla="*/ 546516 h 1483018"/>
              <a:gd name="connsiteX2" fmla="*/ 129002 w 776044"/>
              <a:gd name="connsiteY2" fmla="*/ 189842 h 1483018"/>
              <a:gd name="connsiteX3" fmla="*/ 392940 w 776044"/>
              <a:gd name="connsiteY3" fmla="*/ 59 h 1483018"/>
              <a:gd name="connsiteX4" fmla="*/ 661094 w 776044"/>
              <a:gd name="connsiteY4" fmla="*/ 206862 h 1483018"/>
              <a:gd name="connsiteX5" fmla="*/ 776044 w 776044"/>
              <a:gd name="connsiteY5" fmla="*/ 1026679 h 1483018"/>
              <a:gd name="connsiteX6" fmla="*/ 661238 w 776044"/>
              <a:gd name="connsiteY6" fmla="*/ 1357724 h 1483018"/>
              <a:gd name="connsiteX7" fmla="*/ 334785 w 776044"/>
              <a:gd name="connsiteY7" fmla="*/ 1481755 h 1483018"/>
              <a:gd name="connsiteX8" fmla="*/ 145479 w 776044"/>
              <a:gd name="connsiteY8" fmla="*/ 1293384 h 1483018"/>
              <a:gd name="connsiteX9" fmla="*/ 60091 w 776044"/>
              <a:gd name="connsiteY9" fmla="*/ 755008 h 1483018"/>
              <a:gd name="connsiteX10" fmla="*/ 5173 w 776044"/>
              <a:gd name="connsiteY10" fmla="*/ 822387 h 1483018"/>
              <a:gd name="connsiteX0" fmla="*/ 3111 w 773982"/>
              <a:gd name="connsiteY0" fmla="*/ 822384 h 1483015"/>
              <a:gd name="connsiteX1" fmla="*/ 43640 w 773982"/>
              <a:gd name="connsiteY1" fmla="*/ 516479 h 1483015"/>
              <a:gd name="connsiteX2" fmla="*/ 126940 w 773982"/>
              <a:gd name="connsiteY2" fmla="*/ 189839 h 1483015"/>
              <a:gd name="connsiteX3" fmla="*/ 390878 w 773982"/>
              <a:gd name="connsiteY3" fmla="*/ 56 h 1483015"/>
              <a:gd name="connsiteX4" fmla="*/ 659032 w 773982"/>
              <a:gd name="connsiteY4" fmla="*/ 206859 h 1483015"/>
              <a:gd name="connsiteX5" fmla="*/ 773982 w 773982"/>
              <a:gd name="connsiteY5" fmla="*/ 1026676 h 1483015"/>
              <a:gd name="connsiteX6" fmla="*/ 659176 w 773982"/>
              <a:gd name="connsiteY6" fmla="*/ 1357721 h 1483015"/>
              <a:gd name="connsiteX7" fmla="*/ 332723 w 773982"/>
              <a:gd name="connsiteY7" fmla="*/ 1481752 h 1483015"/>
              <a:gd name="connsiteX8" fmla="*/ 143417 w 773982"/>
              <a:gd name="connsiteY8" fmla="*/ 1293381 h 1483015"/>
              <a:gd name="connsiteX9" fmla="*/ 58029 w 773982"/>
              <a:gd name="connsiteY9" fmla="*/ 755005 h 1483015"/>
              <a:gd name="connsiteX10" fmla="*/ 3111 w 773982"/>
              <a:gd name="connsiteY10" fmla="*/ 822384 h 1483015"/>
              <a:gd name="connsiteX0" fmla="*/ 3111 w 773982"/>
              <a:gd name="connsiteY0" fmla="*/ 822399 h 1483030"/>
              <a:gd name="connsiteX1" fmla="*/ 43640 w 773982"/>
              <a:gd name="connsiteY1" fmla="*/ 516494 h 1483030"/>
              <a:gd name="connsiteX2" fmla="*/ 126940 w 773982"/>
              <a:gd name="connsiteY2" fmla="*/ 189854 h 1483030"/>
              <a:gd name="connsiteX3" fmla="*/ 390878 w 773982"/>
              <a:gd name="connsiteY3" fmla="*/ 71 h 1483030"/>
              <a:gd name="connsiteX4" fmla="*/ 659032 w 773982"/>
              <a:gd name="connsiteY4" fmla="*/ 206874 h 1483030"/>
              <a:gd name="connsiteX5" fmla="*/ 773982 w 773982"/>
              <a:gd name="connsiteY5" fmla="*/ 1026691 h 1483030"/>
              <a:gd name="connsiteX6" fmla="*/ 659176 w 773982"/>
              <a:gd name="connsiteY6" fmla="*/ 1357736 h 1483030"/>
              <a:gd name="connsiteX7" fmla="*/ 332723 w 773982"/>
              <a:gd name="connsiteY7" fmla="*/ 1481767 h 1483030"/>
              <a:gd name="connsiteX8" fmla="*/ 143417 w 773982"/>
              <a:gd name="connsiteY8" fmla="*/ 1293396 h 1483030"/>
              <a:gd name="connsiteX9" fmla="*/ 58029 w 773982"/>
              <a:gd name="connsiteY9" fmla="*/ 755020 h 1483030"/>
              <a:gd name="connsiteX10" fmla="*/ 3111 w 773982"/>
              <a:gd name="connsiteY10" fmla="*/ 822399 h 1483030"/>
              <a:gd name="connsiteX0" fmla="*/ 1158 w 772029"/>
              <a:gd name="connsiteY0" fmla="*/ 822384 h 1483015"/>
              <a:gd name="connsiteX1" fmla="*/ 66600 w 772029"/>
              <a:gd name="connsiteY1" fmla="*/ 513029 h 1483015"/>
              <a:gd name="connsiteX2" fmla="*/ 124987 w 772029"/>
              <a:gd name="connsiteY2" fmla="*/ 189839 h 1483015"/>
              <a:gd name="connsiteX3" fmla="*/ 388925 w 772029"/>
              <a:gd name="connsiteY3" fmla="*/ 56 h 1483015"/>
              <a:gd name="connsiteX4" fmla="*/ 657079 w 772029"/>
              <a:gd name="connsiteY4" fmla="*/ 206859 h 1483015"/>
              <a:gd name="connsiteX5" fmla="*/ 772029 w 772029"/>
              <a:gd name="connsiteY5" fmla="*/ 1026676 h 1483015"/>
              <a:gd name="connsiteX6" fmla="*/ 657223 w 772029"/>
              <a:gd name="connsiteY6" fmla="*/ 1357721 h 1483015"/>
              <a:gd name="connsiteX7" fmla="*/ 330770 w 772029"/>
              <a:gd name="connsiteY7" fmla="*/ 1481752 h 1483015"/>
              <a:gd name="connsiteX8" fmla="*/ 141464 w 772029"/>
              <a:gd name="connsiteY8" fmla="*/ 1293381 h 1483015"/>
              <a:gd name="connsiteX9" fmla="*/ 56076 w 772029"/>
              <a:gd name="connsiteY9" fmla="*/ 755005 h 1483015"/>
              <a:gd name="connsiteX10" fmla="*/ 1158 w 772029"/>
              <a:gd name="connsiteY10" fmla="*/ 822384 h 1483015"/>
              <a:gd name="connsiteX0" fmla="*/ 923 w 771794"/>
              <a:gd name="connsiteY0" fmla="*/ 822384 h 1483015"/>
              <a:gd name="connsiteX1" fmla="*/ 75424 w 771794"/>
              <a:gd name="connsiteY1" fmla="*/ 513030 h 1483015"/>
              <a:gd name="connsiteX2" fmla="*/ 124752 w 771794"/>
              <a:gd name="connsiteY2" fmla="*/ 189839 h 1483015"/>
              <a:gd name="connsiteX3" fmla="*/ 388690 w 771794"/>
              <a:gd name="connsiteY3" fmla="*/ 56 h 1483015"/>
              <a:gd name="connsiteX4" fmla="*/ 656844 w 771794"/>
              <a:gd name="connsiteY4" fmla="*/ 206859 h 1483015"/>
              <a:gd name="connsiteX5" fmla="*/ 771794 w 771794"/>
              <a:gd name="connsiteY5" fmla="*/ 1026676 h 1483015"/>
              <a:gd name="connsiteX6" fmla="*/ 656988 w 771794"/>
              <a:gd name="connsiteY6" fmla="*/ 1357721 h 1483015"/>
              <a:gd name="connsiteX7" fmla="*/ 330535 w 771794"/>
              <a:gd name="connsiteY7" fmla="*/ 1481752 h 1483015"/>
              <a:gd name="connsiteX8" fmla="*/ 141229 w 771794"/>
              <a:gd name="connsiteY8" fmla="*/ 1293381 h 1483015"/>
              <a:gd name="connsiteX9" fmla="*/ 55841 w 771794"/>
              <a:gd name="connsiteY9" fmla="*/ 755005 h 1483015"/>
              <a:gd name="connsiteX10" fmla="*/ 923 w 771794"/>
              <a:gd name="connsiteY10" fmla="*/ 822384 h 1483015"/>
              <a:gd name="connsiteX0" fmla="*/ 923 w 771794"/>
              <a:gd name="connsiteY0" fmla="*/ 822427 h 1483058"/>
              <a:gd name="connsiteX1" fmla="*/ 75424 w 771794"/>
              <a:gd name="connsiteY1" fmla="*/ 513073 h 1483058"/>
              <a:gd name="connsiteX2" fmla="*/ 124752 w 771794"/>
              <a:gd name="connsiteY2" fmla="*/ 220941 h 1483058"/>
              <a:gd name="connsiteX3" fmla="*/ 388690 w 771794"/>
              <a:gd name="connsiteY3" fmla="*/ 99 h 1483058"/>
              <a:gd name="connsiteX4" fmla="*/ 656844 w 771794"/>
              <a:gd name="connsiteY4" fmla="*/ 206902 h 1483058"/>
              <a:gd name="connsiteX5" fmla="*/ 771794 w 771794"/>
              <a:gd name="connsiteY5" fmla="*/ 1026719 h 1483058"/>
              <a:gd name="connsiteX6" fmla="*/ 656988 w 771794"/>
              <a:gd name="connsiteY6" fmla="*/ 1357764 h 1483058"/>
              <a:gd name="connsiteX7" fmla="*/ 330535 w 771794"/>
              <a:gd name="connsiteY7" fmla="*/ 1481795 h 1483058"/>
              <a:gd name="connsiteX8" fmla="*/ 141229 w 771794"/>
              <a:gd name="connsiteY8" fmla="*/ 1293424 h 1483058"/>
              <a:gd name="connsiteX9" fmla="*/ 55841 w 771794"/>
              <a:gd name="connsiteY9" fmla="*/ 755048 h 1483058"/>
              <a:gd name="connsiteX10" fmla="*/ 923 w 771794"/>
              <a:gd name="connsiteY10" fmla="*/ 822427 h 1483058"/>
              <a:gd name="connsiteX0" fmla="*/ 2041 w 772912"/>
              <a:gd name="connsiteY0" fmla="*/ 822427 h 1483058"/>
              <a:gd name="connsiteX1" fmla="*/ 76542 w 772912"/>
              <a:gd name="connsiteY1" fmla="*/ 513073 h 1483058"/>
              <a:gd name="connsiteX2" fmla="*/ 125870 w 772912"/>
              <a:gd name="connsiteY2" fmla="*/ 220941 h 1483058"/>
              <a:gd name="connsiteX3" fmla="*/ 389808 w 772912"/>
              <a:gd name="connsiteY3" fmla="*/ 99 h 1483058"/>
              <a:gd name="connsiteX4" fmla="*/ 657962 w 772912"/>
              <a:gd name="connsiteY4" fmla="*/ 206902 h 1483058"/>
              <a:gd name="connsiteX5" fmla="*/ 772912 w 772912"/>
              <a:gd name="connsiteY5" fmla="*/ 1026719 h 1483058"/>
              <a:gd name="connsiteX6" fmla="*/ 658106 w 772912"/>
              <a:gd name="connsiteY6" fmla="*/ 1357764 h 1483058"/>
              <a:gd name="connsiteX7" fmla="*/ 331653 w 772912"/>
              <a:gd name="connsiteY7" fmla="*/ 1481795 h 1483058"/>
              <a:gd name="connsiteX8" fmla="*/ 142347 w 772912"/>
              <a:gd name="connsiteY8" fmla="*/ 1293424 h 1483058"/>
              <a:gd name="connsiteX9" fmla="*/ 56959 w 772912"/>
              <a:gd name="connsiteY9" fmla="*/ 755048 h 1483058"/>
              <a:gd name="connsiteX10" fmla="*/ 2041 w 772912"/>
              <a:gd name="connsiteY10" fmla="*/ 822427 h 1483058"/>
              <a:gd name="connsiteX0" fmla="*/ 2041 w 772912"/>
              <a:gd name="connsiteY0" fmla="*/ 822427 h 1483058"/>
              <a:gd name="connsiteX1" fmla="*/ 76542 w 772912"/>
              <a:gd name="connsiteY1" fmla="*/ 513073 h 1483058"/>
              <a:gd name="connsiteX2" fmla="*/ 125870 w 772912"/>
              <a:gd name="connsiteY2" fmla="*/ 220941 h 1483058"/>
              <a:gd name="connsiteX3" fmla="*/ 389808 w 772912"/>
              <a:gd name="connsiteY3" fmla="*/ 99 h 1483058"/>
              <a:gd name="connsiteX4" fmla="*/ 657962 w 772912"/>
              <a:gd name="connsiteY4" fmla="*/ 206902 h 1483058"/>
              <a:gd name="connsiteX5" fmla="*/ 772912 w 772912"/>
              <a:gd name="connsiteY5" fmla="*/ 1026719 h 1483058"/>
              <a:gd name="connsiteX6" fmla="*/ 658106 w 772912"/>
              <a:gd name="connsiteY6" fmla="*/ 1357764 h 1483058"/>
              <a:gd name="connsiteX7" fmla="*/ 331653 w 772912"/>
              <a:gd name="connsiteY7" fmla="*/ 1481795 h 1483058"/>
              <a:gd name="connsiteX8" fmla="*/ 142347 w 772912"/>
              <a:gd name="connsiteY8" fmla="*/ 1293424 h 1483058"/>
              <a:gd name="connsiteX9" fmla="*/ 56959 w 772912"/>
              <a:gd name="connsiteY9" fmla="*/ 755048 h 1483058"/>
              <a:gd name="connsiteX10" fmla="*/ 2041 w 772912"/>
              <a:gd name="connsiteY10" fmla="*/ 822427 h 1483058"/>
              <a:gd name="connsiteX0" fmla="*/ 2041 w 772912"/>
              <a:gd name="connsiteY0" fmla="*/ 822427 h 1483058"/>
              <a:gd name="connsiteX1" fmla="*/ 76542 w 772912"/>
              <a:gd name="connsiteY1" fmla="*/ 513073 h 1483058"/>
              <a:gd name="connsiteX2" fmla="*/ 125870 w 772912"/>
              <a:gd name="connsiteY2" fmla="*/ 220941 h 1483058"/>
              <a:gd name="connsiteX3" fmla="*/ 389808 w 772912"/>
              <a:gd name="connsiteY3" fmla="*/ 99 h 1483058"/>
              <a:gd name="connsiteX4" fmla="*/ 657962 w 772912"/>
              <a:gd name="connsiteY4" fmla="*/ 206902 h 1483058"/>
              <a:gd name="connsiteX5" fmla="*/ 772912 w 772912"/>
              <a:gd name="connsiteY5" fmla="*/ 1026719 h 1483058"/>
              <a:gd name="connsiteX6" fmla="*/ 658106 w 772912"/>
              <a:gd name="connsiteY6" fmla="*/ 1357764 h 1483058"/>
              <a:gd name="connsiteX7" fmla="*/ 331653 w 772912"/>
              <a:gd name="connsiteY7" fmla="*/ 1481795 h 1483058"/>
              <a:gd name="connsiteX8" fmla="*/ 142347 w 772912"/>
              <a:gd name="connsiteY8" fmla="*/ 1293424 h 1483058"/>
              <a:gd name="connsiteX9" fmla="*/ 66018 w 772912"/>
              <a:gd name="connsiteY9" fmla="*/ 744695 h 1483058"/>
              <a:gd name="connsiteX10" fmla="*/ 2041 w 772912"/>
              <a:gd name="connsiteY10" fmla="*/ 822427 h 1483058"/>
              <a:gd name="connsiteX0" fmla="*/ 2041 w 772912"/>
              <a:gd name="connsiteY0" fmla="*/ 822427 h 1483058"/>
              <a:gd name="connsiteX1" fmla="*/ 76542 w 772912"/>
              <a:gd name="connsiteY1" fmla="*/ 513073 h 1483058"/>
              <a:gd name="connsiteX2" fmla="*/ 125870 w 772912"/>
              <a:gd name="connsiteY2" fmla="*/ 220941 h 1483058"/>
              <a:gd name="connsiteX3" fmla="*/ 389808 w 772912"/>
              <a:gd name="connsiteY3" fmla="*/ 99 h 1483058"/>
              <a:gd name="connsiteX4" fmla="*/ 657962 w 772912"/>
              <a:gd name="connsiteY4" fmla="*/ 206902 h 1483058"/>
              <a:gd name="connsiteX5" fmla="*/ 772912 w 772912"/>
              <a:gd name="connsiteY5" fmla="*/ 1026719 h 1483058"/>
              <a:gd name="connsiteX6" fmla="*/ 658106 w 772912"/>
              <a:gd name="connsiteY6" fmla="*/ 1357764 h 1483058"/>
              <a:gd name="connsiteX7" fmla="*/ 331653 w 772912"/>
              <a:gd name="connsiteY7" fmla="*/ 1481795 h 1483058"/>
              <a:gd name="connsiteX8" fmla="*/ 142347 w 772912"/>
              <a:gd name="connsiteY8" fmla="*/ 1293424 h 1483058"/>
              <a:gd name="connsiteX9" fmla="*/ 68283 w 772912"/>
              <a:gd name="connsiteY9" fmla="*/ 758499 h 1483058"/>
              <a:gd name="connsiteX10" fmla="*/ 2041 w 772912"/>
              <a:gd name="connsiteY10" fmla="*/ 822427 h 1483058"/>
              <a:gd name="connsiteX0" fmla="*/ 2041 w 772912"/>
              <a:gd name="connsiteY0" fmla="*/ 822427 h 1483058"/>
              <a:gd name="connsiteX1" fmla="*/ 76542 w 772912"/>
              <a:gd name="connsiteY1" fmla="*/ 513073 h 1483058"/>
              <a:gd name="connsiteX2" fmla="*/ 125870 w 772912"/>
              <a:gd name="connsiteY2" fmla="*/ 220941 h 1483058"/>
              <a:gd name="connsiteX3" fmla="*/ 389808 w 772912"/>
              <a:gd name="connsiteY3" fmla="*/ 99 h 1483058"/>
              <a:gd name="connsiteX4" fmla="*/ 657962 w 772912"/>
              <a:gd name="connsiteY4" fmla="*/ 206902 h 1483058"/>
              <a:gd name="connsiteX5" fmla="*/ 772912 w 772912"/>
              <a:gd name="connsiteY5" fmla="*/ 1026719 h 1483058"/>
              <a:gd name="connsiteX6" fmla="*/ 658106 w 772912"/>
              <a:gd name="connsiteY6" fmla="*/ 1357764 h 1483058"/>
              <a:gd name="connsiteX7" fmla="*/ 331653 w 772912"/>
              <a:gd name="connsiteY7" fmla="*/ 1481795 h 1483058"/>
              <a:gd name="connsiteX8" fmla="*/ 142347 w 772912"/>
              <a:gd name="connsiteY8" fmla="*/ 1293424 h 1483058"/>
              <a:gd name="connsiteX9" fmla="*/ 72813 w 772912"/>
              <a:gd name="connsiteY9" fmla="*/ 751597 h 1483058"/>
              <a:gd name="connsiteX10" fmla="*/ 2041 w 772912"/>
              <a:gd name="connsiteY10" fmla="*/ 822427 h 1483058"/>
              <a:gd name="connsiteX0" fmla="*/ 2041 w 772912"/>
              <a:gd name="connsiteY0" fmla="*/ 822427 h 1483058"/>
              <a:gd name="connsiteX1" fmla="*/ 76542 w 772912"/>
              <a:gd name="connsiteY1" fmla="*/ 561386 h 1483058"/>
              <a:gd name="connsiteX2" fmla="*/ 125870 w 772912"/>
              <a:gd name="connsiteY2" fmla="*/ 220941 h 1483058"/>
              <a:gd name="connsiteX3" fmla="*/ 389808 w 772912"/>
              <a:gd name="connsiteY3" fmla="*/ 99 h 1483058"/>
              <a:gd name="connsiteX4" fmla="*/ 657962 w 772912"/>
              <a:gd name="connsiteY4" fmla="*/ 206902 h 1483058"/>
              <a:gd name="connsiteX5" fmla="*/ 772912 w 772912"/>
              <a:gd name="connsiteY5" fmla="*/ 1026719 h 1483058"/>
              <a:gd name="connsiteX6" fmla="*/ 658106 w 772912"/>
              <a:gd name="connsiteY6" fmla="*/ 1357764 h 1483058"/>
              <a:gd name="connsiteX7" fmla="*/ 331653 w 772912"/>
              <a:gd name="connsiteY7" fmla="*/ 1481795 h 1483058"/>
              <a:gd name="connsiteX8" fmla="*/ 142347 w 772912"/>
              <a:gd name="connsiteY8" fmla="*/ 1293424 h 1483058"/>
              <a:gd name="connsiteX9" fmla="*/ 72813 w 772912"/>
              <a:gd name="connsiteY9" fmla="*/ 751597 h 1483058"/>
              <a:gd name="connsiteX10" fmla="*/ 2041 w 772912"/>
              <a:gd name="connsiteY10" fmla="*/ 822427 h 1483058"/>
              <a:gd name="connsiteX0" fmla="*/ 2737 w 773608"/>
              <a:gd name="connsiteY0" fmla="*/ 822427 h 1483058"/>
              <a:gd name="connsiteX1" fmla="*/ 70444 w 773608"/>
              <a:gd name="connsiteY1" fmla="*/ 575190 h 1483058"/>
              <a:gd name="connsiteX2" fmla="*/ 126566 w 773608"/>
              <a:gd name="connsiteY2" fmla="*/ 220941 h 1483058"/>
              <a:gd name="connsiteX3" fmla="*/ 390504 w 773608"/>
              <a:gd name="connsiteY3" fmla="*/ 99 h 1483058"/>
              <a:gd name="connsiteX4" fmla="*/ 658658 w 773608"/>
              <a:gd name="connsiteY4" fmla="*/ 206902 h 1483058"/>
              <a:gd name="connsiteX5" fmla="*/ 773608 w 773608"/>
              <a:gd name="connsiteY5" fmla="*/ 1026719 h 1483058"/>
              <a:gd name="connsiteX6" fmla="*/ 658802 w 773608"/>
              <a:gd name="connsiteY6" fmla="*/ 1357764 h 1483058"/>
              <a:gd name="connsiteX7" fmla="*/ 332349 w 773608"/>
              <a:gd name="connsiteY7" fmla="*/ 1481795 h 1483058"/>
              <a:gd name="connsiteX8" fmla="*/ 143043 w 773608"/>
              <a:gd name="connsiteY8" fmla="*/ 1293424 h 1483058"/>
              <a:gd name="connsiteX9" fmla="*/ 73509 w 773608"/>
              <a:gd name="connsiteY9" fmla="*/ 751597 h 1483058"/>
              <a:gd name="connsiteX10" fmla="*/ 2737 w 773608"/>
              <a:gd name="connsiteY10" fmla="*/ 822427 h 1483058"/>
              <a:gd name="connsiteX0" fmla="*/ 2737 w 773608"/>
              <a:gd name="connsiteY0" fmla="*/ 822427 h 1483058"/>
              <a:gd name="connsiteX1" fmla="*/ 70444 w 773608"/>
              <a:gd name="connsiteY1" fmla="*/ 575190 h 1483058"/>
              <a:gd name="connsiteX2" fmla="*/ 126566 w 773608"/>
              <a:gd name="connsiteY2" fmla="*/ 220941 h 1483058"/>
              <a:gd name="connsiteX3" fmla="*/ 390504 w 773608"/>
              <a:gd name="connsiteY3" fmla="*/ 99 h 1483058"/>
              <a:gd name="connsiteX4" fmla="*/ 658658 w 773608"/>
              <a:gd name="connsiteY4" fmla="*/ 206902 h 1483058"/>
              <a:gd name="connsiteX5" fmla="*/ 773608 w 773608"/>
              <a:gd name="connsiteY5" fmla="*/ 1026719 h 1483058"/>
              <a:gd name="connsiteX6" fmla="*/ 658802 w 773608"/>
              <a:gd name="connsiteY6" fmla="*/ 1357764 h 1483058"/>
              <a:gd name="connsiteX7" fmla="*/ 332349 w 773608"/>
              <a:gd name="connsiteY7" fmla="*/ 1481795 h 1483058"/>
              <a:gd name="connsiteX8" fmla="*/ 143043 w 773608"/>
              <a:gd name="connsiteY8" fmla="*/ 1293425 h 1483058"/>
              <a:gd name="connsiteX9" fmla="*/ 73509 w 773608"/>
              <a:gd name="connsiteY9" fmla="*/ 751597 h 1483058"/>
              <a:gd name="connsiteX10" fmla="*/ 2737 w 773608"/>
              <a:gd name="connsiteY10" fmla="*/ 822427 h 1483058"/>
              <a:gd name="connsiteX0" fmla="*/ 2737 w 773608"/>
              <a:gd name="connsiteY0" fmla="*/ 784686 h 1445317"/>
              <a:gd name="connsiteX1" fmla="*/ 70444 w 773608"/>
              <a:gd name="connsiteY1" fmla="*/ 537449 h 1445317"/>
              <a:gd name="connsiteX2" fmla="*/ 126566 w 773608"/>
              <a:gd name="connsiteY2" fmla="*/ 183200 h 1445317"/>
              <a:gd name="connsiteX3" fmla="*/ 388239 w 773608"/>
              <a:gd name="connsiteY3" fmla="*/ 318 h 1445317"/>
              <a:gd name="connsiteX4" fmla="*/ 658658 w 773608"/>
              <a:gd name="connsiteY4" fmla="*/ 169161 h 1445317"/>
              <a:gd name="connsiteX5" fmla="*/ 773608 w 773608"/>
              <a:gd name="connsiteY5" fmla="*/ 988978 h 1445317"/>
              <a:gd name="connsiteX6" fmla="*/ 658802 w 773608"/>
              <a:gd name="connsiteY6" fmla="*/ 1320023 h 1445317"/>
              <a:gd name="connsiteX7" fmla="*/ 332349 w 773608"/>
              <a:gd name="connsiteY7" fmla="*/ 1444054 h 1445317"/>
              <a:gd name="connsiteX8" fmla="*/ 143043 w 773608"/>
              <a:gd name="connsiteY8" fmla="*/ 1255684 h 1445317"/>
              <a:gd name="connsiteX9" fmla="*/ 73509 w 773608"/>
              <a:gd name="connsiteY9" fmla="*/ 713856 h 1445317"/>
              <a:gd name="connsiteX10" fmla="*/ 2737 w 773608"/>
              <a:gd name="connsiteY10" fmla="*/ 784686 h 1445317"/>
              <a:gd name="connsiteX0" fmla="*/ 2737 w 773608"/>
              <a:gd name="connsiteY0" fmla="*/ 786943 h 1447574"/>
              <a:gd name="connsiteX1" fmla="*/ 70444 w 773608"/>
              <a:gd name="connsiteY1" fmla="*/ 539706 h 1447574"/>
              <a:gd name="connsiteX2" fmla="*/ 137890 w 773608"/>
              <a:gd name="connsiteY2" fmla="*/ 233770 h 1447574"/>
              <a:gd name="connsiteX3" fmla="*/ 388239 w 773608"/>
              <a:gd name="connsiteY3" fmla="*/ 2575 h 1447574"/>
              <a:gd name="connsiteX4" fmla="*/ 658658 w 773608"/>
              <a:gd name="connsiteY4" fmla="*/ 171418 h 1447574"/>
              <a:gd name="connsiteX5" fmla="*/ 773608 w 773608"/>
              <a:gd name="connsiteY5" fmla="*/ 991235 h 1447574"/>
              <a:gd name="connsiteX6" fmla="*/ 658802 w 773608"/>
              <a:gd name="connsiteY6" fmla="*/ 1322280 h 1447574"/>
              <a:gd name="connsiteX7" fmla="*/ 332349 w 773608"/>
              <a:gd name="connsiteY7" fmla="*/ 1446311 h 1447574"/>
              <a:gd name="connsiteX8" fmla="*/ 143043 w 773608"/>
              <a:gd name="connsiteY8" fmla="*/ 1257941 h 1447574"/>
              <a:gd name="connsiteX9" fmla="*/ 73509 w 773608"/>
              <a:gd name="connsiteY9" fmla="*/ 716113 h 1447574"/>
              <a:gd name="connsiteX10" fmla="*/ 2737 w 773608"/>
              <a:gd name="connsiteY10" fmla="*/ 786943 h 1447574"/>
              <a:gd name="connsiteX0" fmla="*/ 4243 w 775114"/>
              <a:gd name="connsiteY0" fmla="*/ 786943 h 1447574"/>
              <a:gd name="connsiteX1" fmla="*/ 62891 w 775114"/>
              <a:gd name="connsiteY1" fmla="*/ 522452 h 1447574"/>
              <a:gd name="connsiteX2" fmla="*/ 139396 w 775114"/>
              <a:gd name="connsiteY2" fmla="*/ 233770 h 1447574"/>
              <a:gd name="connsiteX3" fmla="*/ 389745 w 775114"/>
              <a:gd name="connsiteY3" fmla="*/ 2575 h 1447574"/>
              <a:gd name="connsiteX4" fmla="*/ 660164 w 775114"/>
              <a:gd name="connsiteY4" fmla="*/ 171418 h 1447574"/>
              <a:gd name="connsiteX5" fmla="*/ 775114 w 775114"/>
              <a:gd name="connsiteY5" fmla="*/ 991235 h 1447574"/>
              <a:gd name="connsiteX6" fmla="*/ 660308 w 775114"/>
              <a:gd name="connsiteY6" fmla="*/ 1322280 h 1447574"/>
              <a:gd name="connsiteX7" fmla="*/ 333855 w 775114"/>
              <a:gd name="connsiteY7" fmla="*/ 1446311 h 1447574"/>
              <a:gd name="connsiteX8" fmla="*/ 144549 w 775114"/>
              <a:gd name="connsiteY8" fmla="*/ 1257941 h 1447574"/>
              <a:gd name="connsiteX9" fmla="*/ 75015 w 775114"/>
              <a:gd name="connsiteY9" fmla="*/ 716113 h 1447574"/>
              <a:gd name="connsiteX10" fmla="*/ 4243 w 775114"/>
              <a:gd name="connsiteY10" fmla="*/ 786943 h 1447574"/>
              <a:gd name="connsiteX0" fmla="*/ 9050 w 779921"/>
              <a:gd name="connsiteY0" fmla="*/ 786943 h 1447574"/>
              <a:gd name="connsiteX1" fmla="*/ 51844 w 779921"/>
              <a:gd name="connsiteY1" fmla="*/ 522452 h 1447574"/>
              <a:gd name="connsiteX2" fmla="*/ 144203 w 779921"/>
              <a:gd name="connsiteY2" fmla="*/ 233770 h 1447574"/>
              <a:gd name="connsiteX3" fmla="*/ 394552 w 779921"/>
              <a:gd name="connsiteY3" fmla="*/ 2575 h 1447574"/>
              <a:gd name="connsiteX4" fmla="*/ 664971 w 779921"/>
              <a:gd name="connsiteY4" fmla="*/ 171418 h 1447574"/>
              <a:gd name="connsiteX5" fmla="*/ 779921 w 779921"/>
              <a:gd name="connsiteY5" fmla="*/ 991235 h 1447574"/>
              <a:gd name="connsiteX6" fmla="*/ 665115 w 779921"/>
              <a:gd name="connsiteY6" fmla="*/ 1322280 h 1447574"/>
              <a:gd name="connsiteX7" fmla="*/ 338662 w 779921"/>
              <a:gd name="connsiteY7" fmla="*/ 1446311 h 1447574"/>
              <a:gd name="connsiteX8" fmla="*/ 149356 w 779921"/>
              <a:gd name="connsiteY8" fmla="*/ 1257941 h 1447574"/>
              <a:gd name="connsiteX9" fmla="*/ 79822 w 779921"/>
              <a:gd name="connsiteY9" fmla="*/ 716113 h 1447574"/>
              <a:gd name="connsiteX10" fmla="*/ 9050 w 779921"/>
              <a:gd name="connsiteY10" fmla="*/ 786943 h 1447574"/>
              <a:gd name="connsiteX0" fmla="*/ 2472 w 773343"/>
              <a:gd name="connsiteY0" fmla="*/ 786943 h 1447574"/>
              <a:gd name="connsiteX1" fmla="*/ 72444 w 773343"/>
              <a:gd name="connsiteY1" fmla="*/ 525904 h 1447574"/>
              <a:gd name="connsiteX2" fmla="*/ 137625 w 773343"/>
              <a:gd name="connsiteY2" fmla="*/ 233770 h 1447574"/>
              <a:gd name="connsiteX3" fmla="*/ 387974 w 773343"/>
              <a:gd name="connsiteY3" fmla="*/ 2575 h 1447574"/>
              <a:gd name="connsiteX4" fmla="*/ 658393 w 773343"/>
              <a:gd name="connsiteY4" fmla="*/ 171418 h 1447574"/>
              <a:gd name="connsiteX5" fmla="*/ 773343 w 773343"/>
              <a:gd name="connsiteY5" fmla="*/ 991235 h 1447574"/>
              <a:gd name="connsiteX6" fmla="*/ 658537 w 773343"/>
              <a:gd name="connsiteY6" fmla="*/ 1322280 h 1447574"/>
              <a:gd name="connsiteX7" fmla="*/ 332084 w 773343"/>
              <a:gd name="connsiteY7" fmla="*/ 1446311 h 1447574"/>
              <a:gd name="connsiteX8" fmla="*/ 142778 w 773343"/>
              <a:gd name="connsiteY8" fmla="*/ 1257941 h 1447574"/>
              <a:gd name="connsiteX9" fmla="*/ 73244 w 773343"/>
              <a:gd name="connsiteY9" fmla="*/ 716113 h 1447574"/>
              <a:gd name="connsiteX10" fmla="*/ 2472 w 773343"/>
              <a:gd name="connsiteY10" fmla="*/ 786943 h 1447574"/>
              <a:gd name="connsiteX0" fmla="*/ 1502 w 772373"/>
              <a:gd name="connsiteY0" fmla="*/ 786943 h 1447574"/>
              <a:gd name="connsiteX1" fmla="*/ 71474 w 772373"/>
              <a:gd name="connsiteY1" fmla="*/ 525904 h 1447574"/>
              <a:gd name="connsiteX2" fmla="*/ 136655 w 772373"/>
              <a:gd name="connsiteY2" fmla="*/ 233770 h 1447574"/>
              <a:gd name="connsiteX3" fmla="*/ 387004 w 772373"/>
              <a:gd name="connsiteY3" fmla="*/ 2575 h 1447574"/>
              <a:gd name="connsiteX4" fmla="*/ 657423 w 772373"/>
              <a:gd name="connsiteY4" fmla="*/ 171418 h 1447574"/>
              <a:gd name="connsiteX5" fmla="*/ 772373 w 772373"/>
              <a:gd name="connsiteY5" fmla="*/ 991235 h 1447574"/>
              <a:gd name="connsiteX6" fmla="*/ 657567 w 772373"/>
              <a:gd name="connsiteY6" fmla="*/ 1322280 h 1447574"/>
              <a:gd name="connsiteX7" fmla="*/ 331114 w 772373"/>
              <a:gd name="connsiteY7" fmla="*/ 1446311 h 1447574"/>
              <a:gd name="connsiteX8" fmla="*/ 141808 w 772373"/>
              <a:gd name="connsiteY8" fmla="*/ 1257941 h 1447574"/>
              <a:gd name="connsiteX9" fmla="*/ 72274 w 772373"/>
              <a:gd name="connsiteY9" fmla="*/ 716113 h 1447574"/>
              <a:gd name="connsiteX10" fmla="*/ 1502 w 772373"/>
              <a:gd name="connsiteY10" fmla="*/ 786943 h 1447574"/>
              <a:gd name="connsiteX0" fmla="*/ 1931 w 772802"/>
              <a:gd name="connsiteY0" fmla="*/ 786943 h 1447574"/>
              <a:gd name="connsiteX1" fmla="*/ 65109 w 772802"/>
              <a:gd name="connsiteY1" fmla="*/ 532806 h 1447574"/>
              <a:gd name="connsiteX2" fmla="*/ 137084 w 772802"/>
              <a:gd name="connsiteY2" fmla="*/ 233770 h 1447574"/>
              <a:gd name="connsiteX3" fmla="*/ 387433 w 772802"/>
              <a:gd name="connsiteY3" fmla="*/ 2575 h 1447574"/>
              <a:gd name="connsiteX4" fmla="*/ 657852 w 772802"/>
              <a:gd name="connsiteY4" fmla="*/ 171418 h 1447574"/>
              <a:gd name="connsiteX5" fmla="*/ 772802 w 772802"/>
              <a:gd name="connsiteY5" fmla="*/ 991235 h 1447574"/>
              <a:gd name="connsiteX6" fmla="*/ 657996 w 772802"/>
              <a:gd name="connsiteY6" fmla="*/ 1322280 h 1447574"/>
              <a:gd name="connsiteX7" fmla="*/ 331543 w 772802"/>
              <a:gd name="connsiteY7" fmla="*/ 1446311 h 1447574"/>
              <a:gd name="connsiteX8" fmla="*/ 142237 w 772802"/>
              <a:gd name="connsiteY8" fmla="*/ 1257941 h 1447574"/>
              <a:gd name="connsiteX9" fmla="*/ 72703 w 772802"/>
              <a:gd name="connsiteY9" fmla="*/ 716113 h 1447574"/>
              <a:gd name="connsiteX10" fmla="*/ 1931 w 772802"/>
              <a:gd name="connsiteY10" fmla="*/ 786943 h 144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2802" h="1447574">
                <a:moveTo>
                  <a:pt x="1931" y="786943"/>
                </a:moveTo>
                <a:cubicBezTo>
                  <a:pt x="-5304" y="793031"/>
                  <a:pt x="6108" y="637170"/>
                  <a:pt x="65109" y="532806"/>
                </a:cubicBezTo>
                <a:cubicBezTo>
                  <a:pt x="95020" y="452841"/>
                  <a:pt x="83363" y="322142"/>
                  <a:pt x="137084" y="233770"/>
                </a:cubicBezTo>
                <a:cubicBezTo>
                  <a:pt x="190805" y="145398"/>
                  <a:pt x="300638" y="12967"/>
                  <a:pt x="387433" y="2575"/>
                </a:cubicBezTo>
                <a:cubicBezTo>
                  <a:pt x="474228" y="-7817"/>
                  <a:pt x="593624" y="6641"/>
                  <a:pt x="657852" y="171418"/>
                </a:cubicBezTo>
                <a:cubicBezTo>
                  <a:pt x="722080" y="336195"/>
                  <a:pt x="772778" y="799425"/>
                  <a:pt x="772802" y="991235"/>
                </a:cubicBezTo>
                <a:cubicBezTo>
                  <a:pt x="772826" y="1183045"/>
                  <a:pt x="731539" y="1246434"/>
                  <a:pt x="657996" y="1322280"/>
                </a:cubicBezTo>
                <a:cubicBezTo>
                  <a:pt x="584453" y="1398126"/>
                  <a:pt x="417503" y="1457034"/>
                  <a:pt x="331543" y="1446311"/>
                </a:cubicBezTo>
                <a:cubicBezTo>
                  <a:pt x="245583" y="1435588"/>
                  <a:pt x="162488" y="1364071"/>
                  <a:pt x="142237" y="1257941"/>
                </a:cubicBezTo>
                <a:cubicBezTo>
                  <a:pt x="70105" y="1028184"/>
                  <a:pt x="105499" y="806115"/>
                  <a:pt x="72703" y="716113"/>
                </a:cubicBezTo>
                <a:cubicBezTo>
                  <a:pt x="35569" y="690454"/>
                  <a:pt x="12746" y="754000"/>
                  <a:pt x="1931" y="786943"/>
                </a:cubicBezTo>
                <a:close/>
              </a:path>
            </a:pathLst>
          </a:custGeom>
          <a:solidFill>
            <a:schemeClr val="bg1"/>
          </a:solidFill>
          <a:ln w="19050" cap="flat">
            <a:noFill/>
            <a:prstDash val="solid"/>
            <a:miter/>
          </a:ln>
        </p:spPr>
        <p:txBody>
          <a:bodyPr rtlCol="0" anchor="ctr"/>
          <a:lstStyle/>
          <a:p>
            <a:endParaRPr lang="en-US">
              <a:ln>
                <a:solidFill>
                  <a:srgbClr val="000000"/>
                </a:solidFill>
              </a:ln>
              <a:solidFill>
                <a:srgbClr val="000000"/>
              </a:solidFill>
            </a:endParaRPr>
          </a:p>
        </p:txBody>
      </p:sp>
      <p:sp>
        <p:nvSpPr>
          <p:cNvPr id="2" name="Title 1">
            <a:extLst>
              <a:ext uri="{FF2B5EF4-FFF2-40B4-BE49-F238E27FC236}">
                <a16:creationId xmlns:a16="http://schemas.microsoft.com/office/drawing/2014/main" id="{AC34ACA1-B917-CDD3-5A97-250689769B4F}"/>
              </a:ext>
            </a:extLst>
          </p:cNvPr>
          <p:cNvSpPr>
            <a:spLocks noGrp="1"/>
          </p:cNvSpPr>
          <p:nvPr>
            <p:ph type="ctrTitle"/>
          </p:nvPr>
        </p:nvSpPr>
        <p:spPr>
          <a:xfrm>
            <a:off x="1460488" y="1784211"/>
            <a:ext cx="4035135" cy="2590413"/>
          </a:xfrm>
        </p:spPr>
        <p:txBody>
          <a:bodyPr anchor="ctr">
            <a:normAutofit/>
          </a:bodyPr>
          <a:lstStyle/>
          <a:p>
            <a:r>
              <a:rPr lang="en-US" dirty="0"/>
              <a:t>HIERARCHICAL</a:t>
            </a:r>
          </a:p>
        </p:txBody>
      </p:sp>
      <p:sp>
        <p:nvSpPr>
          <p:cNvPr id="15380" name="Freeform: Shape 15372">
            <a:extLst>
              <a:ext uri="{FF2B5EF4-FFF2-40B4-BE49-F238E27FC236}">
                <a16:creationId xmlns:a16="http://schemas.microsoft.com/office/drawing/2014/main" id="{444C5789-1895-49EE-863C-2BAB9693E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1263107" y="401221"/>
            <a:ext cx="4333507" cy="5327363"/>
          </a:xfrm>
          <a:custGeom>
            <a:avLst/>
            <a:gdLst>
              <a:gd name="connsiteX0" fmla="*/ 6058 w 823258"/>
              <a:gd name="connsiteY0" fmla="*/ 673615 h 1272110"/>
              <a:gd name="connsiteX1" fmla="*/ 112452 w 823258"/>
              <a:gd name="connsiteY1" fmla="*/ 471685 h 1272110"/>
              <a:gd name="connsiteX2" fmla="*/ 94736 w 823258"/>
              <a:gd name="connsiteY2" fmla="*/ 159741 h 1272110"/>
              <a:gd name="connsiteX3" fmla="*/ 229419 w 823258"/>
              <a:gd name="connsiteY3" fmla="*/ 14485 h 1272110"/>
              <a:gd name="connsiteX4" fmla="*/ 580225 w 823258"/>
              <a:gd name="connsiteY4" fmla="*/ 3817 h 1272110"/>
              <a:gd name="connsiteX5" fmla="*/ 736149 w 823258"/>
              <a:gd name="connsiteY5" fmla="*/ 195174 h 1272110"/>
              <a:gd name="connsiteX6" fmla="*/ 823017 w 823258"/>
              <a:gd name="connsiteY6" fmla="*/ 912026 h 1272110"/>
              <a:gd name="connsiteX7" fmla="*/ 743293 w 823258"/>
              <a:gd name="connsiteY7" fmla="*/ 1196443 h 1272110"/>
              <a:gd name="connsiteX8" fmla="*/ 310858 w 823258"/>
              <a:gd name="connsiteY8" fmla="*/ 1251402 h 1272110"/>
              <a:gd name="connsiteX9" fmla="*/ 133693 w 823258"/>
              <a:gd name="connsiteY9" fmla="*/ 1020992 h 1272110"/>
              <a:gd name="connsiteX10" fmla="*/ 126549 w 823258"/>
              <a:gd name="connsiteY10" fmla="*/ 606369 h 1272110"/>
              <a:gd name="connsiteX11" fmla="*/ 6058 w 823258"/>
              <a:gd name="connsiteY11" fmla="*/ 673615 h 1272110"/>
              <a:gd name="connsiteX0" fmla="*/ 6097 w 846673"/>
              <a:gd name="connsiteY0" fmla="*/ 673624 h 1266490"/>
              <a:gd name="connsiteX1" fmla="*/ 112491 w 846673"/>
              <a:gd name="connsiteY1" fmla="*/ 471694 h 1266490"/>
              <a:gd name="connsiteX2" fmla="*/ 94775 w 846673"/>
              <a:gd name="connsiteY2" fmla="*/ 159750 h 1266490"/>
              <a:gd name="connsiteX3" fmla="*/ 229458 w 846673"/>
              <a:gd name="connsiteY3" fmla="*/ 14494 h 1266490"/>
              <a:gd name="connsiteX4" fmla="*/ 580264 w 846673"/>
              <a:gd name="connsiteY4" fmla="*/ 3826 h 1266490"/>
              <a:gd name="connsiteX5" fmla="*/ 736188 w 846673"/>
              <a:gd name="connsiteY5" fmla="*/ 195183 h 1266490"/>
              <a:gd name="connsiteX6" fmla="*/ 823056 w 846673"/>
              <a:gd name="connsiteY6" fmla="*/ 912035 h 1266490"/>
              <a:gd name="connsiteX7" fmla="*/ 795891 w 846673"/>
              <a:gd name="connsiteY7" fmla="*/ 1213658 h 1266490"/>
              <a:gd name="connsiteX8" fmla="*/ 310897 w 846673"/>
              <a:gd name="connsiteY8" fmla="*/ 1251411 h 1266490"/>
              <a:gd name="connsiteX9" fmla="*/ 133732 w 846673"/>
              <a:gd name="connsiteY9" fmla="*/ 1021001 h 1266490"/>
              <a:gd name="connsiteX10" fmla="*/ 126588 w 846673"/>
              <a:gd name="connsiteY10" fmla="*/ 606378 h 1266490"/>
              <a:gd name="connsiteX11" fmla="*/ 6097 w 846673"/>
              <a:gd name="connsiteY11" fmla="*/ 673624 h 1266490"/>
              <a:gd name="connsiteX0" fmla="*/ 6097 w 849914"/>
              <a:gd name="connsiteY0" fmla="*/ 673624 h 1273207"/>
              <a:gd name="connsiteX1" fmla="*/ 112491 w 849914"/>
              <a:gd name="connsiteY1" fmla="*/ 471694 h 1273207"/>
              <a:gd name="connsiteX2" fmla="*/ 94775 w 849914"/>
              <a:gd name="connsiteY2" fmla="*/ 159750 h 1273207"/>
              <a:gd name="connsiteX3" fmla="*/ 229458 w 849914"/>
              <a:gd name="connsiteY3" fmla="*/ 14494 h 1273207"/>
              <a:gd name="connsiteX4" fmla="*/ 580264 w 849914"/>
              <a:gd name="connsiteY4" fmla="*/ 3826 h 1273207"/>
              <a:gd name="connsiteX5" fmla="*/ 736188 w 849914"/>
              <a:gd name="connsiteY5" fmla="*/ 195183 h 1273207"/>
              <a:gd name="connsiteX6" fmla="*/ 823056 w 849914"/>
              <a:gd name="connsiteY6" fmla="*/ 912035 h 1273207"/>
              <a:gd name="connsiteX7" fmla="*/ 795891 w 849914"/>
              <a:gd name="connsiteY7" fmla="*/ 1213658 h 1273207"/>
              <a:gd name="connsiteX8" fmla="*/ 248636 w 849914"/>
              <a:gd name="connsiteY8" fmla="*/ 1257509 h 1273207"/>
              <a:gd name="connsiteX9" fmla="*/ 133732 w 849914"/>
              <a:gd name="connsiteY9" fmla="*/ 1021001 h 1273207"/>
              <a:gd name="connsiteX10" fmla="*/ 126588 w 849914"/>
              <a:gd name="connsiteY10" fmla="*/ 606378 h 1273207"/>
              <a:gd name="connsiteX11" fmla="*/ 6097 w 849914"/>
              <a:gd name="connsiteY11" fmla="*/ 673624 h 1273207"/>
              <a:gd name="connsiteX0" fmla="*/ 6097 w 857388"/>
              <a:gd name="connsiteY0" fmla="*/ 673624 h 1273231"/>
              <a:gd name="connsiteX1" fmla="*/ 112491 w 857388"/>
              <a:gd name="connsiteY1" fmla="*/ 471694 h 1273231"/>
              <a:gd name="connsiteX2" fmla="*/ 94775 w 857388"/>
              <a:gd name="connsiteY2" fmla="*/ 159750 h 1273231"/>
              <a:gd name="connsiteX3" fmla="*/ 229458 w 857388"/>
              <a:gd name="connsiteY3" fmla="*/ 14494 h 1273231"/>
              <a:gd name="connsiteX4" fmla="*/ 580264 w 857388"/>
              <a:gd name="connsiteY4" fmla="*/ 3826 h 1273231"/>
              <a:gd name="connsiteX5" fmla="*/ 736188 w 857388"/>
              <a:gd name="connsiteY5" fmla="*/ 195183 h 1273231"/>
              <a:gd name="connsiteX6" fmla="*/ 837750 w 857388"/>
              <a:gd name="connsiteY6" fmla="*/ 911367 h 1273231"/>
              <a:gd name="connsiteX7" fmla="*/ 795891 w 857388"/>
              <a:gd name="connsiteY7" fmla="*/ 1213658 h 1273231"/>
              <a:gd name="connsiteX8" fmla="*/ 248636 w 857388"/>
              <a:gd name="connsiteY8" fmla="*/ 1257509 h 1273231"/>
              <a:gd name="connsiteX9" fmla="*/ 133732 w 857388"/>
              <a:gd name="connsiteY9" fmla="*/ 1021001 h 1273231"/>
              <a:gd name="connsiteX10" fmla="*/ 126588 w 857388"/>
              <a:gd name="connsiteY10" fmla="*/ 606378 h 1273231"/>
              <a:gd name="connsiteX11" fmla="*/ 6097 w 857388"/>
              <a:gd name="connsiteY11" fmla="*/ 673624 h 1273231"/>
              <a:gd name="connsiteX0" fmla="*/ 6097 w 859776"/>
              <a:gd name="connsiteY0" fmla="*/ 673624 h 1273231"/>
              <a:gd name="connsiteX1" fmla="*/ 112491 w 859776"/>
              <a:gd name="connsiteY1" fmla="*/ 471694 h 1273231"/>
              <a:gd name="connsiteX2" fmla="*/ 94775 w 859776"/>
              <a:gd name="connsiteY2" fmla="*/ 159750 h 1273231"/>
              <a:gd name="connsiteX3" fmla="*/ 229458 w 859776"/>
              <a:gd name="connsiteY3" fmla="*/ 14494 h 1273231"/>
              <a:gd name="connsiteX4" fmla="*/ 580264 w 859776"/>
              <a:gd name="connsiteY4" fmla="*/ 3826 h 1273231"/>
              <a:gd name="connsiteX5" fmla="*/ 736188 w 859776"/>
              <a:gd name="connsiteY5" fmla="*/ 195183 h 1273231"/>
              <a:gd name="connsiteX6" fmla="*/ 837750 w 859776"/>
              <a:gd name="connsiteY6" fmla="*/ 911367 h 1273231"/>
              <a:gd name="connsiteX7" fmla="*/ 795891 w 859776"/>
              <a:gd name="connsiteY7" fmla="*/ 1213658 h 1273231"/>
              <a:gd name="connsiteX8" fmla="*/ 248636 w 859776"/>
              <a:gd name="connsiteY8" fmla="*/ 1257509 h 1273231"/>
              <a:gd name="connsiteX9" fmla="*/ 133732 w 859776"/>
              <a:gd name="connsiteY9" fmla="*/ 1021001 h 1273231"/>
              <a:gd name="connsiteX10" fmla="*/ 126588 w 859776"/>
              <a:gd name="connsiteY10" fmla="*/ 606378 h 1273231"/>
              <a:gd name="connsiteX11" fmla="*/ 6097 w 859776"/>
              <a:gd name="connsiteY11" fmla="*/ 673624 h 1273231"/>
              <a:gd name="connsiteX0" fmla="*/ 6097 w 863219"/>
              <a:gd name="connsiteY0" fmla="*/ 673624 h 1273231"/>
              <a:gd name="connsiteX1" fmla="*/ 112491 w 863219"/>
              <a:gd name="connsiteY1" fmla="*/ 471694 h 1273231"/>
              <a:gd name="connsiteX2" fmla="*/ 94775 w 863219"/>
              <a:gd name="connsiteY2" fmla="*/ 159750 h 1273231"/>
              <a:gd name="connsiteX3" fmla="*/ 229458 w 863219"/>
              <a:gd name="connsiteY3" fmla="*/ 14494 h 1273231"/>
              <a:gd name="connsiteX4" fmla="*/ 580264 w 863219"/>
              <a:gd name="connsiteY4" fmla="*/ 3826 h 1273231"/>
              <a:gd name="connsiteX5" fmla="*/ 736188 w 863219"/>
              <a:gd name="connsiteY5" fmla="*/ 195183 h 1273231"/>
              <a:gd name="connsiteX6" fmla="*/ 837750 w 863219"/>
              <a:gd name="connsiteY6" fmla="*/ 911367 h 1273231"/>
              <a:gd name="connsiteX7" fmla="*/ 795891 w 863219"/>
              <a:gd name="connsiteY7" fmla="*/ 1213658 h 1273231"/>
              <a:gd name="connsiteX8" fmla="*/ 248636 w 863219"/>
              <a:gd name="connsiteY8" fmla="*/ 1257509 h 1273231"/>
              <a:gd name="connsiteX9" fmla="*/ 133732 w 863219"/>
              <a:gd name="connsiteY9" fmla="*/ 1021001 h 1273231"/>
              <a:gd name="connsiteX10" fmla="*/ 126588 w 863219"/>
              <a:gd name="connsiteY10" fmla="*/ 606378 h 1273231"/>
              <a:gd name="connsiteX11" fmla="*/ 6097 w 863219"/>
              <a:gd name="connsiteY11" fmla="*/ 673624 h 1273231"/>
              <a:gd name="connsiteX0" fmla="*/ 6097 w 865261"/>
              <a:gd name="connsiteY0" fmla="*/ 673624 h 1271255"/>
              <a:gd name="connsiteX1" fmla="*/ 112491 w 865261"/>
              <a:gd name="connsiteY1" fmla="*/ 471694 h 1271255"/>
              <a:gd name="connsiteX2" fmla="*/ 94775 w 865261"/>
              <a:gd name="connsiteY2" fmla="*/ 159750 h 1271255"/>
              <a:gd name="connsiteX3" fmla="*/ 229458 w 865261"/>
              <a:gd name="connsiteY3" fmla="*/ 14494 h 1271255"/>
              <a:gd name="connsiteX4" fmla="*/ 580264 w 865261"/>
              <a:gd name="connsiteY4" fmla="*/ 3826 h 1271255"/>
              <a:gd name="connsiteX5" fmla="*/ 736188 w 865261"/>
              <a:gd name="connsiteY5" fmla="*/ 195183 h 1271255"/>
              <a:gd name="connsiteX6" fmla="*/ 841141 w 865261"/>
              <a:gd name="connsiteY6" fmla="*/ 970003 h 1271255"/>
              <a:gd name="connsiteX7" fmla="*/ 795891 w 865261"/>
              <a:gd name="connsiteY7" fmla="*/ 1213658 h 1271255"/>
              <a:gd name="connsiteX8" fmla="*/ 248636 w 865261"/>
              <a:gd name="connsiteY8" fmla="*/ 1257509 h 1271255"/>
              <a:gd name="connsiteX9" fmla="*/ 133732 w 865261"/>
              <a:gd name="connsiteY9" fmla="*/ 1021001 h 1271255"/>
              <a:gd name="connsiteX10" fmla="*/ 126588 w 865261"/>
              <a:gd name="connsiteY10" fmla="*/ 606378 h 1271255"/>
              <a:gd name="connsiteX11" fmla="*/ 6097 w 865261"/>
              <a:gd name="connsiteY11" fmla="*/ 673624 h 1271255"/>
              <a:gd name="connsiteX0" fmla="*/ 6097 w 860021"/>
              <a:gd name="connsiteY0" fmla="*/ 673624 h 1279428"/>
              <a:gd name="connsiteX1" fmla="*/ 112491 w 860021"/>
              <a:gd name="connsiteY1" fmla="*/ 471694 h 1279428"/>
              <a:gd name="connsiteX2" fmla="*/ 94775 w 860021"/>
              <a:gd name="connsiteY2" fmla="*/ 159750 h 1279428"/>
              <a:gd name="connsiteX3" fmla="*/ 229458 w 860021"/>
              <a:gd name="connsiteY3" fmla="*/ 14494 h 1279428"/>
              <a:gd name="connsiteX4" fmla="*/ 580264 w 860021"/>
              <a:gd name="connsiteY4" fmla="*/ 3826 h 1279428"/>
              <a:gd name="connsiteX5" fmla="*/ 736188 w 860021"/>
              <a:gd name="connsiteY5" fmla="*/ 195183 h 1279428"/>
              <a:gd name="connsiteX6" fmla="*/ 841141 w 860021"/>
              <a:gd name="connsiteY6" fmla="*/ 970003 h 1279428"/>
              <a:gd name="connsiteX7" fmla="*/ 797210 w 860021"/>
              <a:gd name="connsiteY7" fmla="*/ 1236461 h 1279428"/>
              <a:gd name="connsiteX8" fmla="*/ 248636 w 860021"/>
              <a:gd name="connsiteY8" fmla="*/ 1257509 h 1279428"/>
              <a:gd name="connsiteX9" fmla="*/ 133732 w 860021"/>
              <a:gd name="connsiteY9" fmla="*/ 1021001 h 1279428"/>
              <a:gd name="connsiteX10" fmla="*/ 126588 w 860021"/>
              <a:gd name="connsiteY10" fmla="*/ 606378 h 1279428"/>
              <a:gd name="connsiteX11" fmla="*/ 6097 w 860021"/>
              <a:gd name="connsiteY11" fmla="*/ 673624 h 1279428"/>
              <a:gd name="connsiteX0" fmla="*/ 6097 w 860380"/>
              <a:gd name="connsiteY0" fmla="*/ 679490 h 1285294"/>
              <a:gd name="connsiteX1" fmla="*/ 112491 w 860380"/>
              <a:gd name="connsiteY1" fmla="*/ 477560 h 1285294"/>
              <a:gd name="connsiteX2" fmla="*/ 94775 w 860380"/>
              <a:gd name="connsiteY2" fmla="*/ 165616 h 1285294"/>
              <a:gd name="connsiteX3" fmla="*/ 229458 w 860380"/>
              <a:gd name="connsiteY3" fmla="*/ 20360 h 1285294"/>
              <a:gd name="connsiteX4" fmla="*/ 580264 w 860380"/>
              <a:gd name="connsiteY4" fmla="*/ 9692 h 1285294"/>
              <a:gd name="connsiteX5" fmla="*/ 730442 w 860380"/>
              <a:gd name="connsiteY5" fmla="*/ 165383 h 1285294"/>
              <a:gd name="connsiteX6" fmla="*/ 841141 w 860380"/>
              <a:gd name="connsiteY6" fmla="*/ 975869 h 1285294"/>
              <a:gd name="connsiteX7" fmla="*/ 797210 w 860380"/>
              <a:gd name="connsiteY7" fmla="*/ 1242327 h 1285294"/>
              <a:gd name="connsiteX8" fmla="*/ 248636 w 860380"/>
              <a:gd name="connsiteY8" fmla="*/ 1263375 h 1285294"/>
              <a:gd name="connsiteX9" fmla="*/ 133732 w 860380"/>
              <a:gd name="connsiteY9" fmla="*/ 1026867 h 1285294"/>
              <a:gd name="connsiteX10" fmla="*/ 126588 w 860380"/>
              <a:gd name="connsiteY10" fmla="*/ 612244 h 1285294"/>
              <a:gd name="connsiteX11" fmla="*/ 6097 w 860380"/>
              <a:gd name="connsiteY11" fmla="*/ 679490 h 1285294"/>
              <a:gd name="connsiteX0" fmla="*/ 6097 w 881639"/>
              <a:gd name="connsiteY0" fmla="*/ 679490 h 1286194"/>
              <a:gd name="connsiteX1" fmla="*/ 112491 w 881639"/>
              <a:gd name="connsiteY1" fmla="*/ 477560 h 1286194"/>
              <a:gd name="connsiteX2" fmla="*/ 94775 w 881639"/>
              <a:gd name="connsiteY2" fmla="*/ 165616 h 1286194"/>
              <a:gd name="connsiteX3" fmla="*/ 229458 w 881639"/>
              <a:gd name="connsiteY3" fmla="*/ 20360 h 1286194"/>
              <a:gd name="connsiteX4" fmla="*/ 580264 w 881639"/>
              <a:gd name="connsiteY4" fmla="*/ 9692 h 1286194"/>
              <a:gd name="connsiteX5" fmla="*/ 730442 w 881639"/>
              <a:gd name="connsiteY5" fmla="*/ 165383 h 1286194"/>
              <a:gd name="connsiteX6" fmla="*/ 873260 w 881639"/>
              <a:gd name="connsiteY6" fmla="*/ 958078 h 1286194"/>
              <a:gd name="connsiteX7" fmla="*/ 797210 w 881639"/>
              <a:gd name="connsiteY7" fmla="*/ 1242327 h 1286194"/>
              <a:gd name="connsiteX8" fmla="*/ 248636 w 881639"/>
              <a:gd name="connsiteY8" fmla="*/ 1263375 h 1286194"/>
              <a:gd name="connsiteX9" fmla="*/ 133732 w 881639"/>
              <a:gd name="connsiteY9" fmla="*/ 1026867 h 1286194"/>
              <a:gd name="connsiteX10" fmla="*/ 126588 w 881639"/>
              <a:gd name="connsiteY10" fmla="*/ 612244 h 1286194"/>
              <a:gd name="connsiteX11" fmla="*/ 6097 w 881639"/>
              <a:gd name="connsiteY11" fmla="*/ 679490 h 1286194"/>
              <a:gd name="connsiteX0" fmla="*/ 6216 w 881758"/>
              <a:gd name="connsiteY0" fmla="*/ 679490 h 1286194"/>
              <a:gd name="connsiteX1" fmla="*/ 110067 w 881758"/>
              <a:gd name="connsiteY1" fmla="*/ 369894 h 1286194"/>
              <a:gd name="connsiteX2" fmla="*/ 94894 w 881758"/>
              <a:gd name="connsiteY2" fmla="*/ 165616 h 1286194"/>
              <a:gd name="connsiteX3" fmla="*/ 229577 w 881758"/>
              <a:gd name="connsiteY3" fmla="*/ 20360 h 1286194"/>
              <a:gd name="connsiteX4" fmla="*/ 580383 w 881758"/>
              <a:gd name="connsiteY4" fmla="*/ 9692 h 1286194"/>
              <a:gd name="connsiteX5" fmla="*/ 730561 w 881758"/>
              <a:gd name="connsiteY5" fmla="*/ 165383 h 1286194"/>
              <a:gd name="connsiteX6" fmla="*/ 873379 w 881758"/>
              <a:gd name="connsiteY6" fmla="*/ 958078 h 1286194"/>
              <a:gd name="connsiteX7" fmla="*/ 797329 w 881758"/>
              <a:gd name="connsiteY7" fmla="*/ 1242327 h 1286194"/>
              <a:gd name="connsiteX8" fmla="*/ 248755 w 881758"/>
              <a:gd name="connsiteY8" fmla="*/ 1263375 h 1286194"/>
              <a:gd name="connsiteX9" fmla="*/ 133851 w 881758"/>
              <a:gd name="connsiteY9" fmla="*/ 1026867 h 1286194"/>
              <a:gd name="connsiteX10" fmla="*/ 126707 w 881758"/>
              <a:gd name="connsiteY10" fmla="*/ 612244 h 1286194"/>
              <a:gd name="connsiteX11" fmla="*/ 6216 w 881758"/>
              <a:gd name="connsiteY11" fmla="*/ 679490 h 1286194"/>
              <a:gd name="connsiteX0" fmla="*/ 6216 w 881758"/>
              <a:gd name="connsiteY0" fmla="*/ 679490 h 1286194"/>
              <a:gd name="connsiteX1" fmla="*/ 110067 w 881758"/>
              <a:gd name="connsiteY1" fmla="*/ 369894 h 1286194"/>
              <a:gd name="connsiteX2" fmla="*/ 94894 w 881758"/>
              <a:gd name="connsiteY2" fmla="*/ 165616 h 1286194"/>
              <a:gd name="connsiteX3" fmla="*/ 229577 w 881758"/>
              <a:gd name="connsiteY3" fmla="*/ 20360 h 1286194"/>
              <a:gd name="connsiteX4" fmla="*/ 580383 w 881758"/>
              <a:gd name="connsiteY4" fmla="*/ 9692 h 1286194"/>
              <a:gd name="connsiteX5" fmla="*/ 730561 w 881758"/>
              <a:gd name="connsiteY5" fmla="*/ 165383 h 1286194"/>
              <a:gd name="connsiteX6" fmla="*/ 873379 w 881758"/>
              <a:gd name="connsiteY6" fmla="*/ 958078 h 1286194"/>
              <a:gd name="connsiteX7" fmla="*/ 797329 w 881758"/>
              <a:gd name="connsiteY7" fmla="*/ 1242327 h 1286194"/>
              <a:gd name="connsiteX8" fmla="*/ 248755 w 881758"/>
              <a:gd name="connsiteY8" fmla="*/ 1263375 h 1286194"/>
              <a:gd name="connsiteX9" fmla="*/ 133851 w 881758"/>
              <a:gd name="connsiteY9" fmla="*/ 1026867 h 1286194"/>
              <a:gd name="connsiteX10" fmla="*/ 138858 w 881758"/>
              <a:gd name="connsiteY10" fmla="*/ 503910 h 1286194"/>
              <a:gd name="connsiteX11" fmla="*/ 6216 w 881758"/>
              <a:gd name="connsiteY11" fmla="*/ 679490 h 1286194"/>
              <a:gd name="connsiteX0" fmla="*/ 6961 w 868563"/>
              <a:gd name="connsiteY0" fmla="*/ 538413 h 1286194"/>
              <a:gd name="connsiteX1" fmla="*/ 96872 w 868563"/>
              <a:gd name="connsiteY1" fmla="*/ 369894 h 1286194"/>
              <a:gd name="connsiteX2" fmla="*/ 81699 w 868563"/>
              <a:gd name="connsiteY2" fmla="*/ 165616 h 1286194"/>
              <a:gd name="connsiteX3" fmla="*/ 216382 w 868563"/>
              <a:gd name="connsiteY3" fmla="*/ 20360 h 1286194"/>
              <a:gd name="connsiteX4" fmla="*/ 567188 w 868563"/>
              <a:gd name="connsiteY4" fmla="*/ 9692 h 1286194"/>
              <a:gd name="connsiteX5" fmla="*/ 717366 w 868563"/>
              <a:gd name="connsiteY5" fmla="*/ 165383 h 1286194"/>
              <a:gd name="connsiteX6" fmla="*/ 860184 w 868563"/>
              <a:gd name="connsiteY6" fmla="*/ 958078 h 1286194"/>
              <a:gd name="connsiteX7" fmla="*/ 784134 w 868563"/>
              <a:gd name="connsiteY7" fmla="*/ 1242327 h 1286194"/>
              <a:gd name="connsiteX8" fmla="*/ 235560 w 868563"/>
              <a:gd name="connsiteY8" fmla="*/ 1263375 h 1286194"/>
              <a:gd name="connsiteX9" fmla="*/ 120656 w 868563"/>
              <a:gd name="connsiteY9" fmla="*/ 1026867 h 1286194"/>
              <a:gd name="connsiteX10" fmla="*/ 125663 w 868563"/>
              <a:gd name="connsiteY10" fmla="*/ 503910 h 1286194"/>
              <a:gd name="connsiteX11" fmla="*/ 6961 w 868563"/>
              <a:gd name="connsiteY11" fmla="*/ 538413 h 1286194"/>
              <a:gd name="connsiteX0" fmla="*/ 6961 w 867791"/>
              <a:gd name="connsiteY0" fmla="*/ 538413 h 1312892"/>
              <a:gd name="connsiteX1" fmla="*/ 96872 w 867791"/>
              <a:gd name="connsiteY1" fmla="*/ 369894 h 1312892"/>
              <a:gd name="connsiteX2" fmla="*/ 81699 w 867791"/>
              <a:gd name="connsiteY2" fmla="*/ 165616 h 1312892"/>
              <a:gd name="connsiteX3" fmla="*/ 216382 w 867791"/>
              <a:gd name="connsiteY3" fmla="*/ 20360 h 1312892"/>
              <a:gd name="connsiteX4" fmla="*/ 567188 w 867791"/>
              <a:gd name="connsiteY4" fmla="*/ 9692 h 1312892"/>
              <a:gd name="connsiteX5" fmla="*/ 717366 w 867791"/>
              <a:gd name="connsiteY5" fmla="*/ 165383 h 1312892"/>
              <a:gd name="connsiteX6" fmla="*/ 860184 w 867791"/>
              <a:gd name="connsiteY6" fmla="*/ 958078 h 1312892"/>
              <a:gd name="connsiteX7" fmla="*/ 784134 w 867791"/>
              <a:gd name="connsiteY7" fmla="*/ 1242327 h 1312892"/>
              <a:gd name="connsiteX8" fmla="*/ 256000 w 867791"/>
              <a:gd name="connsiteY8" fmla="*/ 1298372 h 1312892"/>
              <a:gd name="connsiteX9" fmla="*/ 120656 w 867791"/>
              <a:gd name="connsiteY9" fmla="*/ 1026867 h 1312892"/>
              <a:gd name="connsiteX10" fmla="*/ 125663 w 867791"/>
              <a:gd name="connsiteY10" fmla="*/ 503910 h 1312892"/>
              <a:gd name="connsiteX11" fmla="*/ 6961 w 867791"/>
              <a:gd name="connsiteY11" fmla="*/ 538413 h 1312892"/>
              <a:gd name="connsiteX0" fmla="*/ 6961 w 867791"/>
              <a:gd name="connsiteY0" fmla="*/ 538413 h 1313923"/>
              <a:gd name="connsiteX1" fmla="*/ 96872 w 867791"/>
              <a:gd name="connsiteY1" fmla="*/ 369894 h 1313923"/>
              <a:gd name="connsiteX2" fmla="*/ 81699 w 867791"/>
              <a:gd name="connsiteY2" fmla="*/ 165616 h 1313923"/>
              <a:gd name="connsiteX3" fmla="*/ 216382 w 867791"/>
              <a:gd name="connsiteY3" fmla="*/ 20360 h 1313923"/>
              <a:gd name="connsiteX4" fmla="*/ 567188 w 867791"/>
              <a:gd name="connsiteY4" fmla="*/ 9692 h 1313923"/>
              <a:gd name="connsiteX5" fmla="*/ 717366 w 867791"/>
              <a:gd name="connsiteY5" fmla="*/ 165383 h 1313923"/>
              <a:gd name="connsiteX6" fmla="*/ 860184 w 867791"/>
              <a:gd name="connsiteY6" fmla="*/ 958078 h 1313923"/>
              <a:gd name="connsiteX7" fmla="*/ 784134 w 867791"/>
              <a:gd name="connsiteY7" fmla="*/ 1242327 h 1313923"/>
              <a:gd name="connsiteX8" fmla="*/ 256000 w 867791"/>
              <a:gd name="connsiteY8" fmla="*/ 1298372 h 1313923"/>
              <a:gd name="connsiteX9" fmla="*/ 145617 w 867791"/>
              <a:gd name="connsiteY9" fmla="*/ 1012668 h 1313923"/>
              <a:gd name="connsiteX10" fmla="*/ 125663 w 867791"/>
              <a:gd name="connsiteY10" fmla="*/ 503910 h 1313923"/>
              <a:gd name="connsiteX11" fmla="*/ 6961 w 867791"/>
              <a:gd name="connsiteY11" fmla="*/ 538413 h 1313923"/>
              <a:gd name="connsiteX0" fmla="*/ 6961 w 867791"/>
              <a:gd name="connsiteY0" fmla="*/ 538413 h 1310173"/>
              <a:gd name="connsiteX1" fmla="*/ 96872 w 867791"/>
              <a:gd name="connsiteY1" fmla="*/ 369894 h 1310173"/>
              <a:gd name="connsiteX2" fmla="*/ 81699 w 867791"/>
              <a:gd name="connsiteY2" fmla="*/ 165616 h 1310173"/>
              <a:gd name="connsiteX3" fmla="*/ 216382 w 867791"/>
              <a:gd name="connsiteY3" fmla="*/ 20360 h 1310173"/>
              <a:gd name="connsiteX4" fmla="*/ 567188 w 867791"/>
              <a:gd name="connsiteY4" fmla="*/ 9692 h 1310173"/>
              <a:gd name="connsiteX5" fmla="*/ 717366 w 867791"/>
              <a:gd name="connsiteY5" fmla="*/ 165383 h 1310173"/>
              <a:gd name="connsiteX6" fmla="*/ 860184 w 867791"/>
              <a:gd name="connsiteY6" fmla="*/ 958078 h 1310173"/>
              <a:gd name="connsiteX7" fmla="*/ 784134 w 867791"/>
              <a:gd name="connsiteY7" fmla="*/ 1242327 h 1310173"/>
              <a:gd name="connsiteX8" fmla="*/ 256000 w 867791"/>
              <a:gd name="connsiteY8" fmla="*/ 1298372 h 1310173"/>
              <a:gd name="connsiteX9" fmla="*/ 155978 w 867791"/>
              <a:gd name="connsiteY9" fmla="*/ 1064454 h 1310173"/>
              <a:gd name="connsiteX10" fmla="*/ 125663 w 867791"/>
              <a:gd name="connsiteY10" fmla="*/ 503910 h 1310173"/>
              <a:gd name="connsiteX11" fmla="*/ 6961 w 867791"/>
              <a:gd name="connsiteY11" fmla="*/ 538413 h 1310173"/>
              <a:gd name="connsiteX0" fmla="*/ 6961 w 867791"/>
              <a:gd name="connsiteY0" fmla="*/ 538413 h 1309445"/>
              <a:gd name="connsiteX1" fmla="*/ 96872 w 867791"/>
              <a:gd name="connsiteY1" fmla="*/ 369894 h 1309445"/>
              <a:gd name="connsiteX2" fmla="*/ 81699 w 867791"/>
              <a:gd name="connsiteY2" fmla="*/ 165616 h 1309445"/>
              <a:gd name="connsiteX3" fmla="*/ 216382 w 867791"/>
              <a:gd name="connsiteY3" fmla="*/ 20360 h 1309445"/>
              <a:gd name="connsiteX4" fmla="*/ 567188 w 867791"/>
              <a:gd name="connsiteY4" fmla="*/ 9692 h 1309445"/>
              <a:gd name="connsiteX5" fmla="*/ 717366 w 867791"/>
              <a:gd name="connsiteY5" fmla="*/ 165383 h 1309445"/>
              <a:gd name="connsiteX6" fmla="*/ 860184 w 867791"/>
              <a:gd name="connsiteY6" fmla="*/ 958078 h 1309445"/>
              <a:gd name="connsiteX7" fmla="*/ 784134 w 867791"/>
              <a:gd name="connsiteY7" fmla="*/ 1242327 h 1309445"/>
              <a:gd name="connsiteX8" fmla="*/ 256000 w 867791"/>
              <a:gd name="connsiteY8" fmla="*/ 1298372 h 1309445"/>
              <a:gd name="connsiteX9" fmla="*/ 149196 w 867791"/>
              <a:gd name="connsiteY9" fmla="*/ 1074561 h 1309445"/>
              <a:gd name="connsiteX10" fmla="*/ 125663 w 867791"/>
              <a:gd name="connsiteY10" fmla="*/ 503910 h 1309445"/>
              <a:gd name="connsiteX11" fmla="*/ 6961 w 867791"/>
              <a:gd name="connsiteY11" fmla="*/ 538413 h 1309445"/>
              <a:gd name="connsiteX0" fmla="*/ 6961 w 867791"/>
              <a:gd name="connsiteY0" fmla="*/ 538413 h 1309445"/>
              <a:gd name="connsiteX1" fmla="*/ 96872 w 867791"/>
              <a:gd name="connsiteY1" fmla="*/ 369894 h 1309445"/>
              <a:gd name="connsiteX2" fmla="*/ 81699 w 867791"/>
              <a:gd name="connsiteY2" fmla="*/ 165616 h 1309445"/>
              <a:gd name="connsiteX3" fmla="*/ 216382 w 867791"/>
              <a:gd name="connsiteY3" fmla="*/ 20360 h 1309445"/>
              <a:gd name="connsiteX4" fmla="*/ 567188 w 867791"/>
              <a:gd name="connsiteY4" fmla="*/ 9692 h 1309445"/>
              <a:gd name="connsiteX5" fmla="*/ 717366 w 867791"/>
              <a:gd name="connsiteY5" fmla="*/ 165383 h 1309445"/>
              <a:gd name="connsiteX6" fmla="*/ 860184 w 867791"/>
              <a:gd name="connsiteY6" fmla="*/ 958078 h 1309445"/>
              <a:gd name="connsiteX7" fmla="*/ 784134 w 867791"/>
              <a:gd name="connsiteY7" fmla="*/ 1242327 h 1309445"/>
              <a:gd name="connsiteX8" fmla="*/ 256000 w 867791"/>
              <a:gd name="connsiteY8" fmla="*/ 1298372 h 1309445"/>
              <a:gd name="connsiteX9" fmla="*/ 149196 w 867791"/>
              <a:gd name="connsiteY9" fmla="*/ 1074561 h 1309445"/>
              <a:gd name="connsiteX10" fmla="*/ 125663 w 867791"/>
              <a:gd name="connsiteY10" fmla="*/ 503910 h 1309445"/>
              <a:gd name="connsiteX11" fmla="*/ 6961 w 867791"/>
              <a:gd name="connsiteY11" fmla="*/ 538413 h 1309445"/>
              <a:gd name="connsiteX0" fmla="*/ 6961 w 867791"/>
              <a:gd name="connsiteY0" fmla="*/ 538413 h 1309445"/>
              <a:gd name="connsiteX1" fmla="*/ 96872 w 867791"/>
              <a:gd name="connsiteY1" fmla="*/ 369894 h 1309445"/>
              <a:gd name="connsiteX2" fmla="*/ 81699 w 867791"/>
              <a:gd name="connsiteY2" fmla="*/ 165616 h 1309445"/>
              <a:gd name="connsiteX3" fmla="*/ 216382 w 867791"/>
              <a:gd name="connsiteY3" fmla="*/ 20360 h 1309445"/>
              <a:gd name="connsiteX4" fmla="*/ 567188 w 867791"/>
              <a:gd name="connsiteY4" fmla="*/ 9692 h 1309445"/>
              <a:gd name="connsiteX5" fmla="*/ 717366 w 867791"/>
              <a:gd name="connsiteY5" fmla="*/ 165383 h 1309445"/>
              <a:gd name="connsiteX6" fmla="*/ 860184 w 867791"/>
              <a:gd name="connsiteY6" fmla="*/ 958078 h 1309445"/>
              <a:gd name="connsiteX7" fmla="*/ 784134 w 867791"/>
              <a:gd name="connsiteY7" fmla="*/ 1242327 h 1309445"/>
              <a:gd name="connsiteX8" fmla="*/ 256000 w 867791"/>
              <a:gd name="connsiteY8" fmla="*/ 1298372 h 1309445"/>
              <a:gd name="connsiteX9" fmla="*/ 149196 w 867791"/>
              <a:gd name="connsiteY9" fmla="*/ 1074561 h 1309445"/>
              <a:gd name="connsiteX10" fmla="*/ 125663 w 867791"/>
              <a:gd name="connsiteY10" fmla="*/ 503910 h 1309445"/>
              <a:gd name="connsiteX11" fmla="*/ 6961 w 867791"/>
              <a:gd name="connsiteY11" fmla="*/ 538413 h 1309445"/>
              <a:gd name="connsiteX0" fmla="*/ 6961 w 867791"/>
              <a:gd name="connsiteY0" fmla="*/ 538413 h 1306197"/>
              <a:gd name="connsiteX1" fmla="*/ 96872 w 867791"/>
              <a:gd name="connsiteY1" fmla="*/ 369894 h 1306197"/>
              <a:gd name="connsiteX2" fmla="*/ 81699 w 867791"/>
              <a:gd name="connsiteY2" fmla="*/ 165616 h 1306197"/>
              <a:gd name="connsiteX3" fmla="*/ 216382 w 867791"/>
              <a:gd name="connsiteY3" fmla="*/ 20360 h 1306197"/>
              <a:gd name="connsiteX4" fmla="*/ 567188 w 867791"/>
              <a:gd name="connsiteY4" fmla="*/ 9692 h 1306197"/>
              <a:gd name="connsiteX5" fmla="*/ 717366 w 867791"/>
              <a:gd name="connsiteY5" fmla="*/ 165383 h 1306197"/>
              <a:gd name="connsiteX6" fmla="*/ 860184 w 867791"/>
              <a:gd name="connsiteY6" fmla="*/ 958078 h 1306197"/>
              <a:gd name="connsiteX7" fmla="*/ 784134 w 867791"/>
              <a:gd name="connsiteY7" fmla="*/ 1242327 h 1306197"/>
              <a:gd name="connsiteX8" fmla="*/ 256000 w 867791"/>
              <a:gd name="connsiteY8" fmla="*/ 1298372 h 1306197"/>
              <a:gd name="connsiteX9" fmla="*/ 155507 w 867791"/>
              <a:gd name="connsiteY9" fmla="*/ 1120000 h 1306197"/>
              <a:gd name="connsiteX10" fmla="*/ 125663 w 867791"/>
              <a:gd name="connsiteY10" fmla="*/ 503910 h 1306197"/>
              <a:gd name="connsiteX11" fmla="*/ 6961 w 867791"/>
              <a:gd name="connsiteY11" fmla="*/ 538413 h 1306197"/>
              <a:gd name="connsiteX0" fmla="*/ 6961 w 867791"/>
              <a:gd name="connsiteY0" fmla="*/ 541531 h 1309315"/>
              <a:gd name="connsiteX1" fmla="*/ 96872 w 867791"/>
              <a:gd name="connsiteY1" fmla="*/ 373012 h 1309315"/>
              <a:gd name="connsiteX2" fmla="*/ 80003 w 867791"/>
              <a:gd name="connsiteY2" fmla="*/ 139416 h 1309315"/>
              <a:gd name="connsiteX3" fmla="*/ 216382 w 867791"/>
              <a:gd name="connsiteY3" fmla="*/ 23478 h 1309315"/>
              <a:gd name="connsiteX4" fmla="*/ 567188 w 867791"/>
              <a:gd name="connsiteY4" fmla="*/ 12810 h 1309315"/>
              <a:gd name="connsiteX5" fmla="*/ 717366 w 867791"/>
              <a:gd name="connsiteY5" fmla="*/ 168501 h 1309315"/>
              <a:gd name="connsiteX6" fmla="*/ 860184 w 867791"/>
              <a:gd name="connsiteY6" fmla="*/ 961196 h 1309315"/>
              <a:gd name="connsiteX7" fmla="*/ 784134 w 867791"/>
              <a:gd name="connsiteY7" fmla="*/ 1245445 h 1309315"/>
              <a:gd name="connsiteX8" fmla="*/ 256000 w 867791"/>
              <a:gd name="connsiteY8" fmla="*/ 1301490 h 1309315"/>
              <a:gd name="connsiteX9" fmla="*/ 155507 w 867791"/>
              <a:gd name="connsiteY9" fmla="*/ 1123118 h 1309315"/>
              <a:gd name="connsiteX10" fmla="*/ 125663 w 867791"/>
              <a:gd name="connsiteY10" fmla="*/ 507028 h 1309315"/>
              <a:gd name="connsiteX11" fmla="*/ 6961 w 867791"/>
              <a:gd name="connsiteY11" fmla="*/ 541531 h 1309315"/>
              <a:gd name="connsiteX0" fmla="*/ 6961 w 867791"/>
              <a:gd name="connsiteY0" fmla="*/ 541531 h 1309315"/>
              <a:gd name="connsiteX1" fmla="*/ 96872 w 867791"/>
              <a:gd name="connsiteY1" fmla="*/ 373012 h 1309315"/>
              <a:gd name="connsiteX2" fmla="*/ 80003 w 867791"/>
              <a:gd name="connsiteY2" fmla="*/ 139416 h 1309315"/>
              <a:gd name="connsiteX3" fmla="*/ 216382 w 867791"/>
              <a:gd name="connsiteY3" fmla="*/ 23478 h 1309315"/>
              <a:gd name="connsiteX4" fmla="*/ 567188 w 867791"/>
              <a:gd name="connsiteY4" fmla="*/ 12810 h 1309315"/>
              <a:gd name="connsiteX5" fmla="*/ 717366 w 867791"/>
              <a:gd name="connsiteY5" fmla="*/ 168501 h 1309315"/>
              <a:gd name="connsiteX6" fmla="*/ 860184 w 867791"/>
              <a:gd name="connsiteY6" fmla="*/ 961196 h 1309315"/>
              <a:gd name="connsiteX7" fmla="*/ 784134 w 867791"/>
              <a:gd name="connsiteY7" fmla="*/ 1245445 h 1309315"/>
              <a:gd name="connsiteX8" fmla="*/ 256000 w 867791"/>
              <a:gd name="connsiteY8" fmla="*/ 1301490 h 1309315"/>
              <a:gd name="connsiteX9" fmla="*/ 155507 w 867791"/>
              <a:gd name="connsiteY9" fmla="*/ 1123118 h 1309315"/>
              <a:gd name="connsiteX10" fmla="*/ 125663 w 867791"/>
              <a:gd name="connsiteY10" fmla="*/ 507028 h 1309315"/>
              <a:gd name="connsiteX11" fmla="*/ 6961 w 867791"/>
              <a:gd name="connsiteY11" fmla="*/ 541531 h 1309315"/>
              <a:gd name="connsiteX0" fmla="*/ 6961 w 867791"/>
              <a:gd name="connsiteY0" fmla="*/ 539700 h 1307484"/>
              <a:gd name="connsiteX1" fmla="*/ 96872 w 867791"/>
              <a:gd name="connsiteY1" fmla="*/ 371181 h 1307484"/>
              <a:gd name="connsiteX2" fmla="*/ 77366 w 867791"/>
              <a:gd name="connsiteY2" fmla="*/ 91980 h 1307484"/>
              <a:gd name="connsiteX3" fmla="*/ 216382 w 867791"/>
              <a:gd name="connsiteY3" fmla="*/ 21647 h 1307484"/>
              <a:gd name="connsiteX4" fmla="*/ 567188 w 867791"/>
              <a:gd name="connsiteY4" fmla="*/ 10979 h 1307484"/>
              <a:gd name="connsiteX5" fmla="*/ 717366 w 867791"/>
              <a:gd name="connsiteY5" fmla="*/ 166670 h 1307484"/>
              <a:gd name="connsiteX6" fmla="*/ 860184 w 867791"/>
              <a:gd name="connsiteY6" fmla="*/ 959365 h 1307484"/>
              <a:gd name="connsiteX7" fmla="*/ 784134 w 867791"/>
              <a:gd name="connsiteY7" fmla="*/ 1243614 h 1307484"/>
              <a:gd name="connsiteX8" fmla="*/ 256000 w 867791"/>
              <a:gd name="connsiteY8" fmla="*/ 1299659 h 1307484"/>
              <a:gd name="connsiteX9" fmla="*/ 155507 w 867791"/>
              <a:gd name="connsiteY9" fmla="*/ 1121287 h 1307484"/>
              <a:gd name="connsiteX10" fmla="*/ 125663 w 867791"/>
              <a:gd name="connsiteY10" fmla="*/ 505197 h 1307484"/>
              <a:gd name="connsiteX11" fmla="*/ 6961 w 867791"/>
              <a:gd name="connsiteY11" fmla="*/ 539700 h 1307484"/>
              <a:gd name="connsiteX0" fmla="*/ 6961 w 867791"/>
              <a:gd name="connsiteY0" fmla="*/ 550995 h 1318779"/>
              <a:gd name="connsiteX1" fmla="*/ 96872 w 867791"/>
              <a:gd name="connsiteY1" fmla="*/ 382476 h 1318779"/>
              <a:gd name="connsiteX2" fmla="*/ 77366 w 867791"/>
              <a:gd name="connsiteY2" fmla="*/ 103275 h 1318779"/>
              <a:gd name="connsiteX3" fmla="*/ 229757 w 867791"/>
              <a:gd name="connsiteY3" fmla="*/ 9471 h 1318779"/>
              <a:gd name="connsiteX4" fmla="*/ 567188 w 867791"/>
              <a:gd name="connsiteY4" fmla="*/ 22274 h 1318779"/>
              <a:gd name="connsiteX5" fmla="*/ 717366 w 867791"/>
              <a:gd name="connsiteY5" fmla="*/ 177965 h 1318779"/>
              <a:gd name="connsiteX6" fmla="*/ 860184 w 867791"/>
              <a:gd name="connsiteY6" fmla="*/ 970660 h 1318779"/>
              <a:gd name="connsiteX7" fmla="*/ 784134 w 867791"/>
              <a:gd name="connsiteY7" fmla="*/ 1254909 h 1318779"/>
              <a:gd name="connsiteX8" fmla="*/ 256000 w 867791"/>
              <a:gd name="connsiteY8" fmla="*/ 1310954 h 1318779"/>
              <a:gd name="connsiteX9" fmla="*/ 155507 w 867791"/>
              <a:gd name="connsiteY9" fmla="*/ 1132582 h 1318779"/>
              <a:gd name="connsiteX10" fmla="*/ 125663 w 867791"/>
              <a:gd name="connsiteY10" fmla="*/ 516492 h 1318779"/>
              <a:gd name="connsiteX11" fmla="*/ 6961 w 867791"/>
              <a:gd name="connsiteY11" fmla="*/ 550995 h 1318779"/>
              <a:gd name="connsiteX0" fmla="*/ 6961 w 867791"/>
              <a:gd name="connsiteY0" fmla="*/ 560584 h 1328368"/>
              <a:gd name="connsiteX1" fmla="*/ 96872 w 867791"/>
              <a:gd name="connsiteY1" fmla="*/ 392065 h 1328368"/>
              <a:gd name="connsiteX2" fmla="*/ 77366 w 867791"/>
              <a:gd name="connsiteY2" fmla="*/ 112864 h 1328368"/>
              <a:gd name="connsiteX3" fmla="*/ 229757 w 867791"/>
              <a:gd name="connsiteY3" fmla="*/ 19060 h 1328368"/>
              <a:gd name="connsiteX4" fmla="*/ 566246 w 867791"/>
              <a:gd name="connsiteY4" fmla="*/ 15575 h 1328368"/>
              <a:gd name="connsiteX5" fmla="*/ 717366 w 867791"/>
              <a:gd name="connsiteY5" fmla="*/ 187554 h 1328368"/>
              <a:gd name="connsiteX6" fmla="*/ 860184 w 867791"/>
              <a:gd name="connsiteY6" fmla="*/ 980249 h 1328368"/>
              <a:gd name="connsiteX7" fmla="*/ 784134 w 867791"/>
              <a:gd name="connsiteY7" fmla="*/ 1264498 h 1328368"/>
              <a:gd name="connsiteX8" fmla="*/ 256000 w 867791"/>
              <a:gd name="connsiteY8" fmla="*/ 1320543 h 1328368"/>
              <a:gd name="connsiteX9" fmla="*/ 155507 w 867791"/>
              <a:gd name="connsiteY9" fmla="*/ 1142171 h 1328368"/>
              <a:gd name="connsiteX10" fmla="*/ 125663 w 867791"/>
              <a:gd name="connsiteY10" fmla="*/ 526081 h 1328368"/>
              <a:gd name="connsiteX11" fmla="*/ 6961 w 867791"/>
              <a:gd name="connsiteY11" fmla="*/ 560584 h 1328368"/>
              <a:gd name="connsiteX0" fmla="*/ 6961 w 865870"/>
              <a:gd name="connsiteY0" fmla="*/ 560584 h 1328871"/>
              <a:gd name="connsiteX1" fmla="*/ 96872 w 865870"/>
              <a:gd name="connsiteY1" fmla="*/ 392065 h 1328871"/>
              <a:gd name="connsiteX2" fmla="*/ 77366 w 865870"/>
              <a:gd name="connsiteY2" fmla="*/ 112864 h 1328871"/>
              <a:gd name="connsiteX3" fmla="*/ 229757 w 865870"/>
              <a:gd name="connsiteY3" fmla="*/ 19060 h 1328871"/>
              <a:gd name="connsiteX4" fmla="*/ 566246 w 865870"/>
              <a:gd name="connsiteY4" fmla="*/ 15575 h 1328871"/>
              <a:gd name="connsiteX5" fmla="*/ 717366 w 865870"/>
              <a:gd name="connsiteY5" fmla="*/ 187554 h 1328871"/>
              <a:gd name="connsiteX6" fmla="*/ 860184 w 865870"/>
              <a:gd name="connsiteY6" fmla="*/ 980249 h 1328871"/>
              <a:gd name="connsiteX7" fmla="*/ 784134 w 865870"/>
              <a:gd name="connsiteY7" fmla="*/ 1264498 h 1328871"/>
              <a:gd name="connsiteX8" fmla="*/ 314963 w 865870"/>
              <a:gd name="connsiteY8" fmla="*/ 1321127 h 1328871"/>
              <a:gd name="connsiteX9" fmla="*/ 155507 w 865870"/>
              <a:gd name="connsiteY9" fmla="*/ 1142171 h 1328871"/>
              <a:gd name="connsiteX10" fmla="*/ 125663 w 865870"/>
              <a:gd name="connsiteY10" fmla="*/ 526081 h 1328871"/>
              <a:gd name="connsiteX11" fmla="*/ 6961 w 865870"/>
              <a:gd name="connsiteY11" fmla="*/ 560584 h 1328871"/>
              <a:gd name="connsiteX0" fmla="*/ 6961 w 865870"/>
              <a:gd name="connsiteY0" fmla="*/ 560584 h 1328712"/>
              <a:gd name="connsiteX1" fmla="*/ 96872 w 865870"/>
              <a:gd name="connsiteY1" fmla="*/ 392065 h 1328712"/>
              <a:gd name="connsiteX2" fmla="*/ 77366 w 865870"/>
              <a:gd name="connsiteY2" fmla="*/ 112864 h 1328712"/>
              <a:gd name="connsiteX3" fmla="*/ 229757 w 865870"/>
              <a:gd name="connsiteY3" fmla="*/ 19060 h 1328712"/>
              <a:gd name="connsiteX4" fmla="*/ 566246 w 865870"/>
              <a:gd name="connsiteY4" fmla="*/ 15575 h 1328712"/>
              <a:gd name="connsiteX5" fmla="*/ 717366 w 865870"/>
              <a:gd name="connsiteY5" fmla="*/ 187554 h 1328712"/>
              <a:gd name="connsiteX6" fmla="*/ 860184 w 865870"/>
              <a:gd name="connsiteY6" fmla="*/ 980249 h 1328712"/>
              <a:gd name="connsiteX7" fmla="*/ 784134 w 865870"/>
              <a:gd name="connsiteY7" fmla="*/ 1264498 h 1328712"/>
              <a:gd name="connsiteX8" fmla="*/ 314963 w 865870"/>
              <a:gd name="connsiteY8" fmla="*/ 1321127 h 1328712"/>
              <a:gd name="connsiteX9" fmla="*/ 177736 w 865870"/>
              <a:gd name="connsiteY9" fmla="*/ 1144426 h 1328712"/>
              <a:gd name="connsiteX10" fmla="*/ 125663 w 865870"/>
              <a:gd name="connsiteY10" fmla="*/ 526081 h 1328712"/>
              <a:gd name="connsiteX11" fmla="*/ 6961 w 865870"/>
              <a:gd name="connsiteY11" fmla="*/ 560584 h 1328712"/>
              <a:gd name="connsiteX0" fmla="*/ 6961 w 864913"/>
              <a:gd name="connsiteY0" fmla="*/ 560584 h 1327274"/>
              <a:gd name="connsiteX1" fmla="*/ 96872 w 864913"/>
              <a:gd name="connsiteY1" fmla="*/ 392065 h 1327274"/>
              <a:gd name="connsiteX2" fmla="*/ 77366 w 864913"/>
              <a:gd name="connsiteY2" fmla="*/ 112864 h 1327274"/>
              <a:gd name="connsiteX3" fmla="*/ 229757 w 864913"/>
              <a:gd name="connsiteY3" fmla="*/ 19060 h 1327274"/>
              <a:gd name="connsiteX4" fmla="*/ 566246 w 864913"/>
              <a:gd name="connsiteY4" fmla="*/ 15575 h 1327274"/>
              <a:gd name="connsiteX5" fmla="*/ 717366 w 864913"/>
              <a:gd name="connsiteY5" fmla="*/ 187554 h 1327274"/>
              <a:gd name="connsiteX6" fmla="*/ 860184 w 864913"/>
              <a:gd name="connsiteY6" fmla="*/ 980249 h 1327274"/>
              <a:gd name="connsiteX7" fmla="*/ 784134 w 864913"/>
              <a:gd name="connsiteY7" fmla="*/ 1264498 h 1327274"/>
              <a:gd name="connsiteX8" fmla="*/ 351698 w 864913"/>
              <a:gd name="connsiteY8" fmla="*/ 1319456 h 1327274"/>
              <a:gd name="connsiteX9" fmla="*/ 177736 w 864913"/>
              <a:gd name="connsiteY9" fmla="*/ 1144426 h 1327274"/>
              <a:gd name="connsiteX10" fmla="*/ 125663 w 864913"/>
              <a:gd name="connsiteY10" fmla="*/ 526081 h 1327274"/>
              <a:gd name="connsiteX11" fmla="*/ 6961 w 864913"/>
              <a:gd name="connsiteY11" fmla="*/ 560584 h 1327274"/>
              <a:gd name="connsiteX0" fmla="*/ 6961 w 878410"/>
              <a:gd name="connsiteY0" fmla="*/ 560584 h 1325203"/>
              <a:gd name="connsiteX1" fmla="*/ 96872 w 878410"/>
              <a:gd name="connsiteY1" fmla="*/ 392065 h 1325203"/>
              <a:gd name="connsiteX2" fmla="*/ 77366 w 878410"/>
              <a:gd name="connsiteY2" fmla="*/ 112864 h 1325203"/>
              <a:gd name="connsiteX3" fmla="*/ 229757 w 878410"/>
              <a:gd name="connsiteY3" fmla="*/ 19060 h 1325203"/>
              <a:gd name="connsiteX4" fmla="*/ 566246 w 878410"/>
              <a:gd name="connsiteY4" fmla="*/ 15575 h 1325203"/>
              <a:gd name="connsiteX5" fmla="*/ 717366 w 878410"/>
              <a:gd name="connsiteY5" fmla="*/ 187554 h 1325203"/>
              <a:gd name="connsiteX6" fmla="*/ 860184 w 878410"/>
              <a:gd name="connsiteY6" fmla="*/ 980249 h 1325203"/>
              <a:gd name="connsiteX7" fmla="*/ 819942 w 878410"/>
              <a:gd name="connsiteY7" fmla="*/ 1254587 h 1325203"/>
              <a:gd name="connsiteX8" fmla="*/ 351698 w 878410"/>
              <a:gd name="connsiteY8" fmla="*/ 1319456 h 1325203"/>
              <a:gd name="connsiteX9" fmla="*/ 177736 w 878410"/>
              <a:gd name="connsiteY9" fmla="*/ 1144426 h 1325203"/>
              <a:gd name="connsiteX10" fmla="*/ 125663 w 878410"/>
              <a:gd name="connsiteY10" fmla="*/ 526081 h 1325203"/>
              <a:gd name="connsiteX11" fmla="*/ 6961 w 878410"/>
              <a:gd name="connsiteY11" fmla="*/ 560584 h 1325203"/>
              <a:gd name="connsiteX0" fmla="*/ 6961 w 879480"/>
              <a:gd name="connsiteY0" fmla="*/ 560584 h 1324478"/>
              <a:gd name="connsiteX1" fmla="*/ 96872 w 879480"/>
              <a:gd name="connsiteY1" fmla="*/ 392065 h 1324478"/>
              <a:gd name="connsiteX2" fmla="*/ 77366 w 879480"/>
              <a:gd name="connsiteY2" fmla="*/ 112864 h 1324478"/>
              <a:gd name="connsiteX3" fmla="*/ 229757 w 879480"/>
              <a:gd name="connsiteY3" fmla="*/ 19060 h 1324478"/>
              <a:gd name="connsiteX4" fmla="*/ 566246 w 879480"/>
              <a:gd name="connsiteY4" fmla="*/ 15575 h 1324478"/>
              <a:gd name="connsiteX5" fmla="*/ 717366 w 879480"/>
              <a:gd name="connsiteY5" fmla="*/ 187554 h 1324478"/>
              <a:gd name="connsiteX6" fmla="*/ 861931 w 879480"/>
              <a:gd name="connsiteY6" fmla="*/ 1026005 h 1324478"/>
              <a:gd name="connsiteX7" fmla="*/ 819942 w 879480"/>
              <a:gd name="connsiteY7" fmla="*/ 1254587 h 1324478"/>
              <a:gd name="connsiteX8" fmla="*/ 351698 w 879480"/>
              <a:gd name="connsiteY8" fmla="*/ 1319456 h 1324478"/>
              <a:gd name="connsiteX9" fmla="*/ 177736 w 879480"/>
              <a:gd name="connsiteY9" fmla="*/ 1144426 h 1324478"/>
              <a:gd name="connsiteX10" fmla="*/ 125663 w 879480"/>
              <a:gd name="connsiteY10" fmla="*/ 526081 h 1324478"/>
              <a:gd name="connsiteX11" fmla="*/ 6961 w 879480"/>
              <a:gd name="connsiteY11" fmla="*/ 560584 h 1324478"/>
              <a:gd name="connsiteX0" fmla="*/ 6961 w 864502"/>
              <a:gd name="connsiteY0" fmla="*/ 560584 h 1326578"/>
              <a:gd name="connsiteX1" fmla="*/ 96872 w 864502"/>
              <a:gd name="connsiteY1" fmla="*/ 392065 h 1326578"/>
              <a:gd name="connsiteX2" fmla="*/ 77366 w 864502"/>
              <a:gd name="connsiteY2" fmla="*/ 112864 h 1326578"/>
              <a:gd name="connsiteX3" fmla="*/ 229757 w 864502"/>
              <a:gd name="connsiteY3" fmla="*/ 19060 h 1326578"/>
              <a:gd name="connsiteX4" fmla="*/ 566246 w 864502"/>
              <a:gd name="connsiteY4" fmla="*/ 15575 h 1326578"/>
              <a:gd name="connsiteX5" fmla="*/ 717366 w 864502"/>
              <a:gd name="connsiteY5" fmla="*/ 187554 h 1326578"/>
              <a:gd name="connsiteX6" fmla="*/ 861931 w 864502"/>
              <a:gd name="connsiteY6" fmla="*/ 1026005 h 1326578"/>
              <a:gd name="connsiteX7" fmla="*/ 773212 w 864502"/>
              <a:gd name="connsiteY7" fmla="*/ 1266151 h 1326578"/>
              <a:gd name="connsiteX8" fmla="*/ 351698 w 864502"/>
              <a:gd name="connsiteY8" fmla="*/ 1319456 h 1326578"/>
              <a:gd name="connsiteX9" fmla="*/ 177736 w 864502"/>
              <a:gd name="connsiteY9" fmla="*/ 1144426 h 1326578"/>
              <a:gd name="connsiteX10" fmla="*/ 125663 w 864502"/>
              <a:gd name="connsiteY10" fmla="*/ 526081 h 1326578"/>
              <a:gd name="connsiteX11" fmla="*/ 6961 w 864502"/>
              <a:gd name="connsiteY11" fmla="*/ 560584 h 1326578"/>
              <a:gd name="connsiteX0" fmla="*/ 6961 w 864110"/>
              <a:gd name="connsiteY0" fmla="*/ 560584 h 1331877"/>
              <a:gd name="connsiteX1" fmla="*/ 96872 w 864110"/>
              <a:gd name="connsiteY1" fmla="*/ 392065 h 1331877"/>
              <a:gd name="connsiteX2" fmla="*/ 77366 w 864110"/>
              <a:gd name="connsiteY2" fmla="*/ 112864 h 1331877"/>
              <a:gd name="connsiteX3" fmla="*/ 229757 w 864110"/>
              <a:gd name="connsiteY3" fmla="*/ 19060 h 1331877"/>
              <a:gd name="connsiteX4" fmla="*/ 566246 w 864110"/>
              <a:gd name="connsiteY4" fmla="*/ 15575 h 1331877"/>
              <a:gd name="connsiteX5" fmla="*/ 717366 w 864110"/>
              <a:gd name="connsiteY5" fmla="*/ 187554 h 1331877"/>
              <a:gd name="connsiteX6" fmla="*/ 861931 w 864110"/>
              <a:gd name="connsiteY6" fmla="*/ 1026005 h 1331877"/>
              <a:gd name="connsiteX7" fmla="*/ 773212 w 864110"/>
              <a:gd name="connsiteY7" fmla="*/ 1266151 h 1331877"/>
              <a:gd name="connsiteX8" fmla="*/ 386884 w 864110"/>
              <a:gd name="connsiteY8" fmla="*/ 1325422 h 1331877"/>
              <a:gd name="connsiteX9" fmla="*/ 177736 w 864110"/>
              <a:gd name="connsiteY9" fmla="*/ 1144426 h 1331877"/>
              <a:gd name="connsiteX10" fmla="*/ 125663 w 864110"/>
              <a:gd name="connsiteY10" fmla="*/ 526081 h 1331877"/>
              <a:gd name="connsiteX11" fmla="*/ 6961 w 864110"/>
              <a:gd name="connsiteY11" fmla="*/ 560584 h 1331877"/>
              <a:gd name="connsiteX0" fmla="*/ 6961 w 864110"/>
              <a:gd name="connsiteY0" fmla="*/ 560584 h 1332354"/>
              <a:gd name="connsiteX1" fmla="*/ 96872 w 864110"/>
              <a:gd name="connsiteY1" fmla="*/ 392065 h 1332354"/>
              <a:gd name="connsiteX2" fmla="*/ 77366 w 864110"/>
              <a:gd name="connsiteY2" fmla="*/ 112864 h 1332354"/>
              <a:gd name="connsiteX3" fmla="*/ 229757 w 864110"/>
              <a:gd name="connsiteY3" fmla="*/ 19060 h 1332354"/>
              <a:gd name="connsiteX4" fmla="*/ 566246 w 864110"/>
              <a:gd name="connsiteY4" fmla="*/ 15575 h 1332354"/>
              <a:gd name="connsiteX5" fmla="*/ 717366 w 864110"/>
              <a:gd name="connsiteY5" fmla="*/ 187554 h 1332354"/>
              <a:gd name="connsiteX6" fmla="*/ 861931 w 864110"/>
              <a:gd name="connsiteY6" fmla="*/ 1026005 h 1332354"/>
              <a:gd name="connsiteX7" fmla="*/ 773212 w 864110"/>
              <a:gd name="connsiteY7" fmla="*/ 1266151 h 1332354"/>
              <a:gd name="connsiteX8" fmla="*/ 386884 w 864110"/>
              <a:gd name="connsiteY8" fmla="*/ 1325422 h 1332354"/>
              <a:gd name="connsiteX9" fmla="*/ 197485 w 864110"/>
              <a:gd name="connsiteY9" fmla="*/ 1137282 h 1332354"/>
              <a:gd name="connsiteX10" fmla="*/ 125663 w 864110"/>
              <a:gd name="connsiteY10" fmla="*/ 526081 h 1332354"/>
              <a:gd name="connsiteX11" fmla="*/ 6961 w 864110"/>
              <a:gd name="connsiteY11" fmla="*/ 560584 h 1332354"/>
              <a:gd name="connsiteX0" fmla="*/ 6961 w 864110"/>
              <a:gd name="connsiteY0" fmla="*/ 560674 h 1332444"/>
              <a:gd name="connsiteX1" fmla="*/ 96872 w 864110"/>
              <a:gd name="connsiteY1" fmla="*/ 392155 h 1332444"/>
              <a:gd name="connsiteX2" fmla="*/ 79552 w 864110"/>
              <a:gd name="connsiteY2" fmla="*/ 114810 h 1332444"/>
              <a:gd name="connsiteX3" fmla="*/ 229757 w 864110"/>
              <a:gd name="connsiteY3" fmla="*/ 19150 h 1332444"/>
              <a:gd name="connsiteX4" fmla="*/ 566246 w 864110"/>
              <a:gd name="connsiteY4" fmla="*/ 15665 h 1332444"/>
              <a:gd name="connsiteX5" fmla="*/ 717366 w 864110"/>
              <a:gd name="connsiteY5" fmla="*/ 187644 h 1332444"/>
              <a:gd name="connsiteX6" fmla="*/ 861931 w 864110"/>
              <a:gd name="connsiteY6" fmla="*/ 1026095 h 1332444"/>
              <a:gd name="connsiteX7" fmla="*/ 773212 w 864110"/>
              <a:gd name="connsiteY7" fmla="*/ 1266241 h 1332444"/>
              <a:gd name="connsiteX8" fmla="*/ 386884 w 864110"/>
              <a:gd name="connsiteY8" fmla="*/ 1325512 h 1332444"/>
              <a:gd name="connsiteX9" fmla="*/ 197485 w 864110"/>
              <a:gd name="connsiteY9" fmla="*/ 1137372 h 1332444"/>
              <a:gd name="connsiteX10" fmla="*/ 125663 w 864110"/>
              <a:gd name="connsiteY10" fmla="*/ 526171 h 1332444"/>
              <a:gd name="connsiteX11" fmla="*/ 6961 w 864110"/>
              <a:gd name="connsiteY11" fmla="*/ 560674 h 1332444"/>
              <a:gd name="connsiteX0" fmla="*/ 8576 w 843625"/>
              <a:gd name="connsiteY0" fmla="*/ 550409 h 1332444"/>
              <a:gd name="connsiteX1" fmla="*/ 76387 w 843625"/>
              <a:gd name="connsiteY1" fmla="*/ 392155 h 1332444"/>
              <a:gd name="connsiteX2" fmla="*/ 59067 w 843625"/>
              <a:gd name="connsiteY2" fmla="*/ 114810 h 1332444"/>
              <a:gd name="connsiteX3" fmla="*/ 209272 w 843625"/>
              <a:gd name="connsiteY3" fmla="*/ 19150 h 1332444"/>
              <a:gd name="connsiteX4" fmla="*/ 545761 w 843625"/>
              <a:gd name="connsiteY4" fmla="*/ 15665 h 1332444"/>
              <a:gd name="connsiteX5" fmla="*/ 696881 w 843625"/>
              <a:gd name="connsiteY5" fmla="*/ 187644 h 1332444"/>
              <a:gd name="connsiteX6" fmla="*/ 841446 w 843625"/>
              <a:gd name="connsiteY6" fmla="*/ 1026095 h 1332444"/>
              <a:gd name="connsiteX7" fmla="*/ 752727 w 843625"/>
              <a:gd name="connsiteY7" fmla="*/ 1266241 h 1332444"/>
              <a:gd name="connsiteX8" fmla="*/ 366399 w 843625"/>
              <a:gd name="connsiteY8" fmla="*/ 1325512 h 1332444"/>
              <a:gd name="connsiteX9" fmla="*/ 177000 w 843625"/>
              <a:gd name="connsiteY9" fmla="*/ 1137372 h 1332444"/>
              <a:gd name="connsiteX10" fmla="*/ 105178 w 843625"/>
              <a:gd name="connsiteY10" fmla="*/ 526171 h 1332444"/>
              <a:gd name="connsiteX11" fmla="*/ 8576 w 843625"/>
              <a:gd name="connsiteY11" fmla="*/ 550409 h 1332444"/>
              <a:gd name="connsiteX0" fmla="*/ 8576 w 843625"/>
              <a:gd name="connsiteY0" fmla="*/ 550409 h 1332444"/>
              <a:gd name="connsiteX1" fmla="*/ 76387 w 843625"/>
              <a:gd name="connsiteY1" fmla="*/ 392155 h 1332444"/>
              <a:gd name="connsiteX2" fmla="*/ 59067 w 843625"/>
              <a:gd name="connsiteY2" fmla="*/ 114810 h 1332444"/>
              <a:gd name="connsiteX3" fmla="*/ 209272 w 843625"/>
              <a:gd name="connsiteY3" fmla="*/ 19150 h 1332444"/>
              <a:gd name="connsiteX4" fmla="*/ 545761 w 843625"/>
              <a:gd name="connsiteY4" fmla="*/ 15665 h 1332444"/>
              <a:gd name="connsiteX5" fmla="*/ 696881 w 843625"/>
              <a:gd name="connsiteY5" fmla="*/ 187644 h 1332444"/>
              <a:gd name="connsiteX6" fmla="*/ 841446 w 843625"/>
              <a:gd name="connsiteY6" fmla="*/ 1026095 h 1332444"/>
              <a:gd name="connsiteX7" fmla="*/ 752727 w 843625"/>
              <a:gd name="connsiteY7" fmla="*/ 1266241 h 1332444"/>
              <a:gd name="connsiteX8" fmla="*/ 366399 w 843625"/>
              <a:gd name="connsiteY8" fmla="*/ 1325512 h 1332444"/>
              <a:gd name="connsiteX9" fmla="*/ 177000 w 843625"/>
              <a:gd name="connsiteY9" fmla="*/ 1137372 h 1332444"/>
              <a:gd name="connsiteX10" fmla="*/ 105178 w 843625"/>
              <a:gd name="connsiteY10" fmla="*/ 526171 h 1332444"/>
              <a:gd name="connsiteX11" fmla="*/ 8576 w 843625"/>
              <a:gd name="connsiteY11" fmla="*/ 550409 h 1332444"/>
              <a:gd name="connsiteX0" fmla="*/ 8576 w 843625"/>
              <a:gd name="connsiteY0" fmla="*/ 550409 h 1332528"/>
              <a:gd name="connsiteX1" fmla="*/ 76387 w 843625"/>
              <a:gd name="connsiteY1" fmla="*/ 392155 h 1332528"/>
              <a:gd name="connsiteX2" fmla="*/ 59067 w 843625"/>
              <a:gd name="connsiteY2" fmla="*/ 114810 h 1332528"/>
              <a:gd name="connsiteX3" fmla="*/ 209272 w 843625"/>
              <a:gd name="connsiteY3" fmla="*/ 19150 h 1332528"/>
              <a:gd name="connsiteX4" fmla="*/ 545761 w 843625"/>
              <a:gd name="connsiteY4" fmla="*/ 15665 h 1332528"/>
              <a:gd name="connsiteX5" fmla="*/ 696881 w 843625"/>
              <a:gd name="connsiteY5" fmla="*/ 187644 h 1332528"/>
              <a:gd name="connsiteX6" fmla="*/ 841446 w 843625"/>
              <a:gd name="connsiteY6" fmla="*/ 1026095 h 1332528"/>
              <a:gd name="connsiteX7" fmla="*/ 752727 w 843625"/>
              <a:gd name="connsiteY7" fmla="*/ 1266241 h 1332528"/>
              <a:gd name="connsiteX8" fmla="*/ 366399 w 843625"/>
              <a:gd name="connsiteY8" fmla="*/ 1325512 h 1332528"/>
              <a:gd name="connsiteX9" fmla="*/ 184643 w 843625"/>
              <a:gd name="connsiteY9" fmla="*/ 1136120 h 1332528"/>
              <a:gd name="connsiteX10" fmla="*/ 105178 w 843625"/>
              <a:gd name="connsiteY10" fmla="*/ 526171 h 1332528"/>
              <a:gd name="connsiteX11" fmla="*/ 8576 w 843625"/>
              <a:gd name="connsiteY11" fmla="*/ 550409 h 1332528"/>
              <a:gd name="connsiteX0" fmla="*/ 8576 w 843404"/>
              <a:gd name="connsiteY0" fmla="*/ 550409 h 1327013"/>
              <a:gd name="connsiteX1" fmla="*/ 76387 w 843404"/>
              <a:gd name="connsiteY1" fmla="*/ 392155 h 1327013"/>
              <a:gd name="connsiteX2" fmla="*/ 59067 w 843404"/>
              <a:gd name="connsiteY2" fmla="*/ 114810 h 1327013"/>
              <a:gd name="connsiteX3" fmla="*/ 209272 w 843404"/>
              <a:gd name="connsiteY3" fmla="*/ 19150 h 1327013"/>
              <a:gd name="connsiteX4" fmla="*/ 545761 w 843404"/>
              <a:gd name="connsiteY4" fmla="*/ 15665 h 1327013"/>
              <a:gd name="connsiteX5" fmla="*/ 696881 w 843404"/>
              <a:gd name="connsiteY5" fmla="*/ 187644 h 1327013"/>
              <a:gd name="connsiteX6" fmla="*/ 841446 w 843404"/>
              <a:gd name="connsiteY6" fmla="*/ 1026095 h 1327013"/>
              <a:gd name="connsiteX7" fmla="*/ 752727 w 843404"/>
              <a:gd name="connsiteY7" fmla="*/ 1266241 h 1327013"/>
              <a:gd name="connsiteX8" fmla="*/ 390961 w 843404"/>
              <a:gd name="connsiteY8" fmla="*/ 1319274 h 1327013"/>
              <a:gd name="connsiteX9" fmla="*/ 184643 w 843404"/>
              <a:gd name="connsiteY9" fmla="*/ 1136120 h 1327013"/>
              <a:gd name="connsiteX10" fmla="*/ 105178 w 843404"/>
              <a:gd name="connsiteY10" fmla="*/ 526171 h 1327013"/>
              <a:gd name="connsiteX11" fmla="*/ 8576 w 843404"/>
              <a:gd name="connsiteY11" fmla="*/ 550409 h 1327013"/>
              <a:gd name="connsiteX0" fmla="*/ 8576 w 843404"/>
              <a:gd name="connsiteY0" fmla="*/ 567995 h 1344599"/>
              <a:gd name="connsiteX1" fmla="*/ 76387 w 843404"/>
              <a:gd name="connsiteY1" fmla="*/ 409741 h 1344599"/>
              <a:gd name="connsiteX2" fmla="*/ 59067 w 843404"/>
              <a:gd name="connsiteY2" fmla="*/ 132396 h 1344599"/>
              <a:gd name="connsiteX3" fmla="*/ 262200 w 843404"/>
              <a:gd name="connsiteY3" fmla="*/ 8133 h 1344599"/>
              <a:gd name="connsiteX4" fmla="*/ 545761 w 843404"/>
              <a:gd name="connsiteY4" fmla="*/ 33251 h 1344599"/>
              <a:gd name="connsiteX5" fmla="*/ 696881 w 843404"/>
              <a:gd name="connsiteY5" fmla="*/ 205230 h 1344599"/>
              <a:gd name="connsiteX6" fmla="*/ 841446 w 843404"/>
              <a:gd name="connsiteY6" fmla="*/ 1043681 h 1344599"/>
              <a:gd name="connsiteX7" fmla="*/ 752727 w 843404"/>
              <a:gd name="connsiteY7" fmla="*/ 1283827 h 1344599"/>
              <a:gd name="connsiteX8" fmla="*/ 390961 w 843404"/>
              <a:gd name="connsiteY8" fmla="*/ 1336860 h 1344599"/>
              <a:gd name="connsiteX9" fmla="*/ 184643 w 843404"/>
              <a:gd name="connsiteY9" fmla="*/ 1153706 h 1344599"/>
              <a:gd name="connsiteX10" fmla="*/ 105178 w 843404"/>
              <a:gd name="connsiteY10" fmla="*/ 543757 h 1344599"/>
              <a:gd name="connsiteX11" fmla="*/ 8576 w 843404"/>
              <a:gd name="connsiteY11" fmla="*/ 567995 h 1344599"/>
              <a:gd name="connsiteX0" fmla="*/ 8576 w 843404"/>
              <a:gd name="connsiteY0" fmla="*/ 567509 h 1344113"/>
              <a:gd name="connsiteX1" fmla="*/ 76387 w 843404"/>
              <a:gd name="connsiteY1" fmla="*/ 409255 h 1344113"/>
              <a:gd name="connsiteX2" fmla="*/ 99190 w 843404"/>
              <a:gd name="connsiteY2" fmla="*/ 125338 h 1344113"/>
              <a:gd name="connsiteX3" fmla="*/ 262200 w 843404"/>
              <a:gd name="connsiteY3" fmla="*/ 7647 h 1344113"/>
              <a:gd name="connsiteX4" fmla="*/ 545761 w 843404"/>
              <a:gd name="connsiteY4" fmla="*/ 32765 h 1344113"/>
              <a:gd name="connsiteX5" fmla="*/ 696881 w 843404"/>
              <a:gd name="connsiteY5" fmla="*/ 204744 h 1344113"/>
              <a:gd name="connsiteX6" fmla="*/ 841446 w 843404"/>
              <a:gd name="connsiteY6" fmla="*/ 1043195 h 1344113"/>
              <a:gd name="connsiteX7" fmla="*/ 752727 w 843404"/>
              <a:gd name="connsiteY7" fmla="*/ 1283341 h 1344113"/>
              <a:gd name="connsiteX8" fmla="*/ 390961 w 843404"/>
              <a:gd name="connsiteY8" fmla="*/ 1336374 h 1344113"/>
              <a:gd name="connsiteX9" fmla="*/ 184643 w 843404"/>
              <a:gd name="connsiteY9" fmla="*/ 1153220 h 1344113"/>
              <a:gd name="connsiteX10" fmla="*/ 105178 w 843404"/>
              <a:gd name="connsiteY10" fmla="*/ 543271 h 1344113"/>
              <a:gd name="connsiteX11" fmla="*/ 8576 w 843404"/>
              <a:gd name="connsiteY11" fmla="*/ 567509 h 1344113"/>
              <a:gd name="connsiteX0" fmla="*/ 8576 w 843404"/>
              <a:gd name="connsiteY0" fmla="*/ 566478 h 1343082"/>
              <a:gd name="connsiteX1" fmla="*/ 76387 w 843404"/>
              <a:gd name="connsiteY1" fmla="*/ 408224 h 1343082"/>
              <a:gd name="connsiteX2" fmla="*/ 99190 w 843404"/>
              <a:gd name="connsiteY2" fmla="*/ 124307 h 1343082"/>
              <a:gd name="connsiteX3" fmla="*/ 262200 w 843404"/>
              <a:gd name="connsiteY3" fmla="*/ 6616 h 1343082"/>
              <a:gd name="connsiteX4" fmla="*/ 579343 w 843404"/>
              <a:gd name="connsiteY4" fmla="*/ 35092 h 1343082"/>
              <a:gd name="connsiteX5" fmla="*/ 696881 w 843404"/>
              <a:gd name="connsiteY5" fmla="*/ 203713 h 1343082"/>
              <a:gd name="connsiteX6" fmla="*/ 841446 w 843404"/>
              <a:gd name="connsiteY6" fmla="*/ 1042164 h 1343082"/>
              <a:gd name="connsiteX7" fmla="*/ 752727 w 843404"/>
              <a:gd name="connsiteY7" fmla="*/ 1282310 h 1343082"/>
              <a:gd name="connsiteX8" fmla="*/ 390961 w 843404"/>
              <a:gd name="connsiteY8" fmla="*/ 1335343 h 1343082"/>
              <a:gd name="connsiteX9" fmla="*/ 184643 w 843404"/>
              <a:gd name="connsiteY9" fmla="*/ 1152189 h 1343082"/>
              <a:gd name="connsiteX10" fmla="*/ 105178 w 843404"/>
              <a:gd name="connsiteY10" fmla="*/ 542240 h 1343082"/>
              <a:gd name="connsiteX11" fmla="*/ 8576 w 843404"/>
              <a:gd name="connsiteY11" fmla="*/ 566478 h 1343082"/>
              <a:gd name="connsiteX0" fmla="*/ 8576 w 843404"/>
              <a:gd name="connsiteY0" fmla="*/ 580816 h 1357420"/>
              <a:gd name="connsiteX1" fmla="*/ 76387 w 843404"/>
              <a:gd name="connsiteY1" fmla="*/ 422562 h 1357420"/>
              <a:gd name="connsiteX2" fmla="*/ 99190 w 843404"/>
              <a:gd name="connsiteY2" fmla="*/ 138645 h 1357420"/>
              <a:gd name="connsiteX3" fmla="*/ 308863 w 843404"/>
              <a:gd name="connsiteY3" fmla="*/ 4451 h 1357420"/>
              <a:gd name="connsiteX4" fmla="*/ 579343 w 843404"/>
              <a:gd name="connsiteY4" fmla="*/ 49430 h 1357420"/>
              <a:gd name="connsiteX5" fmla="*/ 696881 w 843404"/>
              <a:gd name="connsiteY5" fmla="*/ 218051 h 1357420"/>
              <a:gd name="connsiteX6" fmla="*/ 841446 w 843404"/>
              <a:gd name="connsiteY6" fmla="*/ 1056502 h 1357420"/>
              <a:gd name="connsiteX7" fmla="*/ 752727 w 843404"/>
              <a:gd name="connsiteY7" fmla="*/ 1296648 h 1357420"/>
              <a:gd name="connsiteX8" fmla="*/ 390961 w 843404"/>
              <a:gd name="connsiteY8" fmla="*/ 1349681 h 1357420"/>
              <a:gd name="connsiteX9" fmla="*/ 184643 w 843404"/>
              <a:gd name="connsiteY9" fmla="*/ 1166527 h 1357420"/>
              <a:gd name="connsiteX10" fmla="*/ 105178 w 843404"/>
              <a:gd name="connsiteY10" fmla="*/ 556578 h 1357420"/>
              <a:gd name="connsiteX11" fmla="*/ 8576 w 843404"/>
              <a:gd name="connsiteY11" fmla="*/ 580816 h 1357420"/>
              <a:gd name="connsiteX0" fmla="*/ 8576 w 842535"/>
              <a:gd name="connsiteY0" fmla="*/ 580879 h 1357483"/>
              <a:gd name="connsiteX1" fmla="*/ 76387 w 842535"/>
              <a:gd name="connsiteY1" fmla="*/ 422625 h 1357483"/>
              <a:gd name="connsiteX2" fmla="*/ 99190 w 842535"/>
              <a:gd name="connsiteY2" fmla="*/ 138708 h 1357483"/>
              <a:gd name="connsiteX3" fmla="*/ 308863 w 842535"/>
              <a:gd name="connsiteY3" fmla="*/ 4514 h 1357483"/>
              <a:gd name="connsiteX4" fmla="*/ 579343 w 842535"/>
              <a:gd name="connsiteY4" fmla="*/ 49493 h 1357483"/>
              <a:gd name="connsiteX5" fmla="*/ 714903 w 842535"/>
              <a:gd name="connsiteY5" fmla="*/ 221806 h 1357483"/>
              <a:gd name="connsiteX6" fmla="*/ 841446 w 842535"/>
              <a:gd name="connsiteY6" fmla="*/ 1056565 h 1357483"/>
              <a:gd name="connsiteX7" fmla="*/ 752727 w 842535"/>
              <a:gd name="connsiteY7" fmla="*/ 1296711 h 1357483"/>
              <a:gd name="connsiteX8" fmla="*/ 390961 w 842535"/>
              <a:gd name="connsiteY8" fmla="*/ 1349744 h 1357483"/>
              <a:gd name="connsiteX9" fmla="*/ 184643 w 842535"/>
              <a:gd name="connsiteY9" fmla="*/ 1166590 h 1357483"/>
              <a:gd name="connsiteX10" fmla="*/ 105178 w 842535"/>
              <a:gd name="connsiteY10" fmla="*/ 556641 h 1357483"/>
              <a:gd name="connsiteX11" fmla="*/ 8576 w 842535"/>
              <a:gd name="connsiteY11" fmla="*/ 580879 h 1357483"/>
              <a:gd name="connsiteX0" fmla="*/ 8576 w 842535"/>
              <a:gd name="connsiteY0" fmla="*/ 577971 h 1354575"/>
              <a:gd name="connsiteX1" fmla="*/ 76387 w 842535"/>
              <a:gd name="connsiteY1" fmla="*/ 419717 h 1354575"/>
              <a:gd name="connsiteX2" fmla="*/ 99190 w 842535"/>
              <a:gd name="connsiteY2" fmla="*/ 135800 h 1354575"/>
              <a:gd name="connsiteX3" fmla="*/ 308863 w 842535"/>
              <a:gd name="connsiteY3" fmla="*/ 1606 h 1354575"/>
              <a:gd name="connsiteX4" fmla="*/ 714903 w 842535"/>
              <a:gd name="connsiteY4" fmla="*/ 218898 h 1354575"/>
              <a:gd name="connsiteX5" fmla="*/ 841446 w 842535"/>
              <a:gd name="connsiteY5" fmla="*/ 1053657 h 1354575"/>
              <a:gd name="connsiteX6" fmla="*/ 752727 w 842535"/>
              <a:gd name="connsiteY6" fmla="*/ 1293803 h 1354575"/>
              <a:gd name="connsiteX7" fmla="*/ 390961 w 842535"/>
              <a:gd name="connsiteY7" fmla="*/ 1346836 h 1354575"/>
              <a:gd name="connsiteX8" fmla="*/ 184643 w 842535"/>
              <a:gd name="connsiteY8" fmla="*/ 1163682 h 1354575"/>
              <a:gd name="connsiteX9" fmla="*/ 105178 w 842535"/>
              <a:gd name="connsiteY9" fmla="*/ 553733 h 1354575"/>
              <a:gd name="connsiteX10" fmla="*/ 8576 w 842535"/>
              <a:gd name="connsiteY10" fmla="*/ 577971 h 1354575"/>
              <a:gd name="connsiteX0" fmla="*/ 8576 w 841897"/>
              <a:gd name="connsiteY0" fmla="*/ 576547 h 1353151"/>
              <a:gd name="connsiteX1" fmla="*/ 76387 w 841897"/>
              <a:gd name="connsiteY1" fmla="*/ 418293 h 1353151"/>
              <a:gd name="connsiteX2" fmla="*/ 99190 w 841897"/>
              <a:gd name="connsiteY2" fmla="*/ 134376 h 1353151"/>
              <a:gd name="connsiteX3" fmla="*/ 308863 w 841897"/>
              <a:gd name="connsiteY3" fmla="*/ 182 h 1353151"/>
              <a:gd name="connsiteX4" fmla="*/ 730941 w 841897"/>
              <a:gd name="connsiteY4" fmla="*/ 159475 h 1353151"/>
              <a:gd name="connsiteX5" fmla="*/ 841446 w 841897"/>
              <a:gd name="connsiteY5" fmla="*/ 1052233 h 1353151"/>
              <a:gd name="connsiteX6" fmla="*/ 752727 w 841897"/>
              <a:gd name="connsiteY6" fmla="*/ 1292379 h 1353151"/>
              <a:gd name="connsiteX7" fmla="*/ 390961 w 841897"/>
              <a:gd name="connsiteY7" fmla="*/ 1345412 h 1353151"/>
              <a:gd name="connsiteX8" fmla="*/ 184643 w 841897"/>
              <a:gd name="connsiteY8" fmla="*/ 1162258 h 1353151"/>
              <a:gd name="connsiteX9" fmla="*/ 105178 w 841897"/>
              <a:gd name="connsiteY9" fmla="*/ 552309 h 1353151"/>
              <a:gd name="connsiteX10" fmla="*/ 8576 w 841897"/>
              <a:gd name="connsiteY10" fmla="*/ 576547 h 1353151"/>
              <a:gd name="connsiteX0" fmla="*/ 8576 w 852902"/>
              <a:gd name="connsiteY0" fmla="*/ 576547 h 1354413"/>
              <a:gd name="connsiteX1" fmla="*/ 76387 w 852902"/>
              <a:gd name="connsiteY1" fmla="*/ 418293 h 1354413"/>
              <a:gd name="connsiteX2" fmla="*/ 99190 w 852902"/>
              <a:gd name="connsiteY2" fmla="*/ 134376 h 1354413"/>
              <a:gd name="connsiteX3" fmla="*/ 308863 w 852902"/>
              <a:gd name="connsiteY3" fmla="*/ 182 h 1354413"/>
              <a:gd name="connsiteX4" fmla="*/ 730941 w 852902"/>
              <a:gd name="connsiteY4" fmla="*/ 159475 h 1354413"/>
              <a:gd name="connsiteX5" fmla="*/ 852579 w 852902"/>
              <a:gd name="connsiteY5" fmla="*/ 1001682 h 1354413"/>
              <a:gd name="connsiteX6" fmla="*/ 752727 w 852902"/>
              <a:gd name="connsiteY6" fmla="*/ 1292379 h 1354413"/>
              <a:gd name="connsiteX7" fmla="*/ 390961 w 852902"/>
              <a:gd name="connsiteY7" fmla="*/ 1345412 h 1354413"/>
              <a:gd name="connsiteX8" fmla="*/ 184643 w 852902"/>
              <a:gd name="connsiteY8" fmla="*/ 1162258 h 1354413"/>
              <a:gd name="connsiteX9" fmla="*/ 105178 w 852902"/>
              <a:gd name="connsiteY9" fmla="*/ 552309 h 1354413"/>
              <a:gd name="connsiteX10" fmla="*/ 8576 w 852902"/>
              <a:gd name="connsiteY10" fmla="*/ 576547 h 1354413"/>
              <a:gd name="connsiteX0" fmla="*/ 9753 w 842440"/>
              <a:gd name="connsiteY0" fmla="*/ 568913 h 1354413"/>
              <a:gd name="connsiteX1" fmla="*/ 65925 w 842440"/>
              <a:gd name="connsiteY1" fmla="*/ 418293 h 1354413"/>
              <a:gd name="connsiteX2" fmla="*/ 88728 w 842440"/>
              <a:gd name="connsiteY2" fmla="*/ 134376 h 1354413"/>
              <a:gd name="connsiteX3" fmla="*/ 298401 w 842440"/>
              <a:gd name="connsiteY3" fmla="*/ 182 h 1354413"/>
              <a:gd name="connsiteX4" fmla="*/ 720479 w 842440"/>
              <a:gd name="connsiteY4" fmla="*/ 159475 h 1354413"/>
              <a:gd name="connsiteX5" fmla="*/ 842117 w 842440"/>
              <a:gd name="connsiteY5" fmla="*/ 1001682 h 1354413"/>
              <a:gd name="connsiteX6" fmla="*/ 742265 w 842440"/>
              <a:gd name="connsiteY6" fmla="*/ 1292379 h 1354413"/>
              <a:gd name="connsiteX7" fmla="*/ 380499 w 842440"/>
              <a:gd name="connsiteY7" fmla="*/ 1345412 h 1354413"/>
              <a:gd name="connsiteX8" fmla="*/ 174181 w 842440"/>
              <a:gd name="connsiteY8" fmla="*/ 1162258 h 1354413"/>
              <a:gd name="connsiteX9" fmla="*/ 94716 w 842440"/>
              <a:gd name="connsiteY9" fmla="*/ 552309 h 1354413"/>
              <a:gd name="connsiteX10" fmla="*/ 9753 w 842440"/>
              <a:gd name="connsiteY10" fmla="*/ 568913 h 1354413"/>
              <a:gd name="connsiteX0" fmla="*/ 9475 w 842162"/>
              <a:gd name="connsiteY0" fmla="*/ 568921 h 1354421"/>
              <a:gd name="connsiteX1" fmla="*/ 68141 w 842162"/>
              <a:gd name="connsiteY1" fmla="*/ 437939 h 1354421"/>
              <a:gd name="connsiteX2" fmla="*/ 88450 w 842162"/>
              <a:gd name="connsiteY2" fmla="*/ 134384 h 1354421"/>
              <a:gd name="connsiteX3" fmla="*/ 298123 w 842162"/>
              <a:gd name="connsiteY3" fmla="*/ 190 h 1354421"/>
              <a:gd name="connsiteX4" fmla="*/ 720201 w 842162"/>
              <a:gd name="connsiteY4" fmla="*/ 159483 h 1354421"/>
              <a:gd name="connsiteX5" fmla="*/ 841839 w 842162"/>
              <a:gd name="connsiteY5" fmla="*/ 1001690 h 1354421"/>
              <a:gd name="connsiteX6" fmla="*/ 741987 w 842162"/>
              <a:gd name="connsiteY6" fmla="*/ 1292387 h 1354421"/>
              <a:gd name="connsiteX7" fmla="*/ 380221 w 842162"/>
              <a:gd name="connsiteY7" fmla="*/ 1345420 h 1354421"/>
              <a:gd name="connsiteX8" fmla="*/ 173903 w 842162"/>
              <a:gd name="connsiteY8" fmla="*/ 1162266 h 1354421"/>
              <a:gd name="connsiteX9" fmla="*/ 94438 w 842162"/>
              <a:gd name="connsiteY9" fmla="*/ 552317 h 1354421"/>
              <a:gd name="connsiteX10" fmla="*/ 9475 w 842162"/>
              <a:gd name="connsiteY10" fmla="*/ 568921 h 1354421"/>
              <a:gd name="connsiteX0" fmla="*/ 9475 w 842162"/>
              <a:gd name="connsiteY0" fmla="*/ 568732 h 1354232"/>
              <a:gd name="connsiteX1" fmla="*/ 68141 w 842162"/>
              <a:gd name="connsiteY1" fmla="*/ 437750 h 1354232"/>
              <a:gd name="connsiteX2" fmla="*/ 86360 w 842162"/>
              <a:gd name="connsiteY2" fmla="*/ 157448 h 1354232"/>
              <a:gd name="connsiteX3" fmla="*/ 298123 w 842162"/>
              <a:gd name="connsiteY3" fmla="*/ 1 h 1354232"/>
              <a:gd name="connsiteX4" fmla="*/ 720201 w 842162"/>
              <a:gd name="connsiteY4" fmla="*/ 159294 h 1354232"/>
              <a:gd name="connsiteX5" fmla="*/ 841839 w 842162"/>
              <a:gd name="connsiteY5" fmla="*/ 1001501 h 1354232"/>
              <a:gd name="connsiteX6" fmla="*/ 741987 w 842162"/>
              <a:gd name="connsiteY6" fmla="*/ 1292198 h 1354232"/>
              <a:gd name="connsiteX7" fmla="*/ 380221 w 842162"/>
              <a:gd name="connsiteY7" fmla="*/ 1345231 h 1354232"/>
              <a:gd name="connsiteX8" fmla="*/ 173903 w 842162"/>
              <a:gd name="connsiteY8" fmla="*/ 1162077 h 1354232"/>
              <a:gd name="connsiteX9" fmla="*/ 94438 w 842162"/>
              <a:gd name="connsiteY9" fmla="*/ 552128 h 1354232"/>
              <a:gd name="connsiteX10" fmla="*/ 9475 w 842162"/>
              <a:gd name="connsiteY10" fmla="*/ 568732 h 1354232"/>
              <a:gd name="connsiteX0" fmla="*/ 9475 w 842162"/>
              <a:gd name="connsiteY0" fmla="*/ 553089 h 1338589"/>
              <a:gd name="connsiteX1" fmla="*/ 68141 w 842162"/>
              <a:gd name="connsiteY1" fmla="*/ 422107 h 1338589"/>
              <a:gd name="connsiteX2" fmla="*/ 86360 w 842162"/>
              <a:gd name="connsiteY2" fmla="*/ 141805 h 1338589"/>
              <a:gd name="connsiteX3" fmla="*/ 302731 w 842162"/>
              <a:gd name="connsiteY3" fmla="*/ 786 h 1338589"/>
              <a:gd name="connsiteX4" fmla="*/ 720201 w 842162"/>
              <a:gd name="connsiteY4" fmla="*/ 143651 h 1338589"/>
              <a:gd name="connsiteX5" fmla="*/ 841839 w 842162"/>
              <a:gd name="connsiteY5" fmla="*/ 985858 h 1338589"/>
              <a:gd name="connsiteX6" fmla="*/ 741987 w 842162"/>
              <a:gd name="connsiteY6" fmla="*/ 1276555 h 1338589"/>
              <a:gd name="connsiteX7" fmla="*/ 380221 w 842162"/>
              <a:gd name="connsiteY7" fmla="*/ 1329588 h 1338589"/>
              <a:gd name="connsiteX8" fmla="*/ 173903 w 842162"/>
              <a:gd name="connsiteY8" fmla="*/ 1146434 h 1338589"/>
              <a:gd name="connsiteX9" fmla="*/ 94438 w 842162"/>
              <a:gd name="connsiteY9" fmla="*/ 536485 h 1338589"/>
              <a:gd name="connsiteX10" fmla="*/ 9475 w 842162"/>
              <a:gd name="connsiteY10" fmla="*/ 553089 h 1338589"/>
              <a:gd name="connsiteX0" fmla="*/ 9475 w 842162"/>
              <a:gd name="connsiteY0" fmla="*/ 556656 h 1342156"/>
              <a:gd name="connsiteX1" fmla="*/ 68141 w 842162"/>
              <a:gd name="connsiteY1" fmla="*/ 425674 h 1342156"/>
              <a:gd name="connsiteX2" fmla="*/ 86360 w 842162"/>
              <a:gd name="connsiteY2" fmla="*/ 145372 h 1342156"/>
              <a:gd name="connsiteX3" fmla="*/ 302731 w 842162"/>
              <a:gd name="connsiteY3" fmla="*/ 4353 h 1342156"/>
              <a:gd name="connsiteX4" fmla="*/ 720201 w 842162"/>
              <a:gd name="connsiteY4" fmla="*/ 147218 h 1342156"/>
              <a:gd name="connsiteX5" fmla="*/ 841839 w 842162"/>
              <a:gd name="connsiteY5" fmla="*/ 989425 h 1342156"/>
              <a:gd name="connsiteX6" fmla="*/ 741987 w 842162"/>
              <a:gd name="connsiteY6" fmla="*/ 1280122 h 1342156"/>
              <a:gd name="connsiteX7" fmla="*/ 380221 w 842162"/>
              <a:gd name="connsiteY7" fmla="*/ 1333155 h 1342156"/>
              <a:gd name="connsiteX8" fmla="*/ 173903 w 842162"/>
              <a:gd name="connsiteY8" fmla="*/ 1150001 h 1342156"/>
              <a:gd name="connsiteX9" fmla="*/ 94438 w 842162"/>
              <a:gd name="connsiteY9" fmla="*/ 540052 h 1342156"/>
              <a:gd name="connsiteX10" fmla="*/ 9475 w 842162"/>
              <a:gd name="connsiteY10" fmla="*/ 556656 h 1342156"/>
              <a:gd name="connsiteX0" fmla="*/ 9475 w 842162"/>
              <a:gd name="connsiteY0" fmla="*/ 553349 h 1338849"/>
              <a:gd name="connsiteX1" fmla="*/ 68141 w 842162"/>
              <a:gd name="connsiteY1" fmla="*/ 422367 h 1338849"/>
              <a:gd name="connsiteX2" fmla="*/ 96954 w 842162"/>
              <a:gd name="connsiteY2" fmla="*/ 146058 h 1338849"/>
              <a:gd name="connsiteX3" fmla="*/ 302731 w 842162"/>
              <a:gd name="connsiteY3" fmla="*/ 1046 h 1338849"/>
              <a:gd name="connsiteX4" fmla="*/ 720201 w 842162"/>
              <a:gd name="connsiteY4" fmla="*/ 143911 h 1338849"/>
              <a:gd name="connsiteX5" fmla="*/ 841839 w 842162"/>
              <a:gd name="connsiteY5" fmla="*/ 986118 h 1338849"/>
              <a:gd name="connsiteX6" fmla="*/ 741987 w 842162"/>
              <a:gd name="connsiteY6" fmla="*/ 1276815 h 1338849"/>
              <a:gd name="connsiteX7" fmla="*/ 380221 w 842162"/>
              <a:gd name="connsiteY7" fmla="*/ 1329848 h 1338849"/>
              <a:gd name="connsiteX8" fmla="*/ 173903 w 842162"/>
              <a:gd name="connsiteY8" fmla="*/ 1146694 h 1338849"/>
              <a:gd name="connsiteX9" fmla="*/ 94438 w 842162"/>
              <a:gd name="connsiteY9" fmla="*/ 536745 h 1338849"/>
              <a:gd name="connsiteX10" fmla="*/ 9475 w 842162"/>
              <a:gd name="connsiteY10" fmla="*/ 553349 h 1338849"/>
              <a:gd name="connsiteX0" fmla="*/ 9475 w 842162"/>
              <a:gd name="connsiteY0" fmla="*/ 553349 h 1338908"/>
              <a:gd name="connsiteX1" fmla="*/ 68141 w 842162"/>
              <a:gd name="connsiteY1" fmla="*/ 422367 h 1338908"/>
              <a:gd name="connsiteX2" fmla="*/ 96954 w 842162"/>
              <a:gd name="connsiteY2" fmla="*/ 146058 h 1338908"/>
              <a:gd name="connsiteX3" fmla="*/ 302731 w 842162"/>
              <a:gd name="connsiteY3" fmla="*/ 1046 h 1338908"/>
              <a:gd name="connsiteX4" fmla="*/ 720201 w 842162"/>
              <a:gd name="connsiteY4" fmla="*/ 143911 h 1338908"/>
              <a:gd name="connsiteX5" fmla="*/ 841839 w 842162"/>
              <a:gd name="connsiteY5" fmla="*/ 986118 h 1338908"/>
              <a:gd name="connsiteX6" fmla="*/ 741987 w 842162"/>
              <a:gd name="connsiteY6" fmla="*/ 1276815 h 1338908"/>
              <a:gd name="connsiteX7" fmla="*/ 380221 w 842162"/>
              <a:gd name="connsiteY7" fmla="*/ 1329848 h 1338908"/>
              <a:gd name="connsiteX8" fmla="*/ 178844 w 842162"/>
              <a:gd name="connsiteY8" fmla="*/ 1145885 h 1338908"/>
              <a:gd name="connsiteX9" fmla="*/ 94438 w 842162"/>
              <a:gd name="connsiteY9" fmla="*/ 536745 h 1338908"/>
              <a:gd name="connsiteX10" fmla="*/ 9475 w 842162"/>
              <a:gd name="connsiteY10" fmla="*/ 553349 h 1338908"/>
              <a:gd name="connsiteX0" fmla="*/ 9475 w 842162"/>
              <a:gd name="connsiteY0" fmla="*/ 553349 h 1338908"/>
              <a:gd name="connsiteX1" fmla="*/ 68141 w 842162"/>
              <a:gd name="connsiteY1" fmla="*/ 422367 h 1338908"/>
              <a:gd name="connsiteX2" fmla="*/ 96954 w 842162"/>
              <a:gd name="connsiteY2" fmla="*/ 146058 h 1338908"/>
              <a:gd name="connsiteX3" fmla="*/ 302731 w 842162"/>
              <a:gd name="connsiteY3" fmla="*/ 1046 h 1338908"/>
              <a:gd name="connsiteX4" fmla="*/ 720201 w 842162"/>
              <a:gd name="connsiteY4" fmla="*/ 143911 h 1338908"/>
              <a:gd name="connsiteX5" fmla="*/ 841839 w 842162"/>
              <a:gd name="connsiteY5" fmla="*/ 986118 h 1338908"/>
              <a:gd name="connsiteX6" fmla="*/ 741987 w 842162"/>
              <a:gd name="connsiteY6" fmla="*/ 1276815 h 1338908"/>
              <a:gd name="connsiteX7" fmla="*/ 380221 w 842162"/>
              <a:gd name="connsiteY7" fmla="*/ 1329848 h 1338908"/>
              <a:gd name="connsiteX8" fmla="*/ 178844 w 842162"/>
              <a:gd name="connsiteY8" fmla="*/ 1145885 h 1338908"/>
              <a:gd name="connsiteX9" fmla="*/ 94438 w 842162"/>
              <a:gd name="connsiteY9" fmla="*/ 536745 h 1338908"/>
              <a:gd name="connsiteX10" fmla="*/ 9475 w 842162"/>
              <a:gd name="connsiteY10" fmla="*/ 553349 h 1338908"/>
              <a:gd name="connsiteX0" fmla="*/ 9475 w 842162"/>
              <a:gd name="connsiteY0" fmla="*/ 553349 h 1342900"/>
              <a:gd name="connsiteX1" fmla="*/ 68141 w 842162"/>
              <a:gd name="connsiteY1" fmla="*/ 422367 h 1342900"/>
              <a:gd name="connsiteX2" fmla="*/ 96954 w 842162"/>
              <a:gd name="connsiteY2" fmla="*/ 146058 h 1342900"/>
              <a:gd name="connsiteX3" fmla="*/ 302731 w 842162"/>
              <a:gd name="connsiteY3" fmla="*/ 1046 h 1342900"/>
              <a:gd name="connsiteX4" fmla="*/ 720201 w 842162"/>
              <a:gd name="connsiteY4" fmla="*/ 143911 h 1342900"/>
              <a:gd name="connsiteX5" fmla="*/ 841839 w 842162"/>
              <a:gd name="connsiteY5" fmla="*/ 986118 h 1342900"/>
              <a:gd name="connsiteX6" fmla="*/ 741987 w 842162"/>
              <a:gd name="connsiteY6" fmla="*/ 1276815 h 1342900"/>
              <a:gd name="connsiteX7" fmla="*/ 380221 w 842162"/>
              <a:gd name="connsiteY7" fmla="*/ 1329848 h 1342900"/>
              <a:gd name="connsiteX8" fmla="*/ 164306 w 842162"/>
              <a:gd name="connsiteY8" fmla="*/ 1090990 h 1342900"/>
              <a:gd name="connsiteX9" fmla="*/ 94438 w 842162"/>
              <a:gd name="connsiteY9" fmla="*/ 536745 h 1342900"/>
              <a:gd name="connsiteX10" fmla="*/ 9475 w 842162"/>
              <a:gd name="connsiteY10" fmla="*/ 553349 h 1342900"/>
              <a:gd name="connsiteX0" fmla="*/ 9475 w 842162"/>
              <a:gd name="connsiteY0" fmla="*/ 553349 h 1341177"/>
              <a:gd name="connsiteX1" fmla="*/ 68141 w 842162"/>
              <a:gd name="connsiteY1" fmla="*/ 422367 h 1341177"/>
              <a:gd name="connsiteX2" fmla="*/ 96954 w 842162"/>
              <a:gd name="connsiteY2" fmla="*/ 146058 h 1341177"/>
              <a:gd name="connsiteX3" fmla="*/ 302731 w 842162"/>
              <a:gd name="connsiteY3" fmla="*/ 1046 h 1341177"/>
              <a:gd name="connsiteX4" fmla="*/ 720201 w 842162"/>
              <a:gd name="connsiteY4" fmla="*/ 143911 h 1341177"/>
              <a:gd name="connsiteX5" fmla="*/ 841839 w 842162"/>
              <a:gd name="connsiteY5" fmla="*/ 986118 h 1341177"/>
              <a:gd name="connsiteX6" fmla="*/ 741987 w 842162"/>
              <a:gd name="connsiteY6" fmla="*/ 1276815 h 1341177"/>
              <a:gd name="connsiteX7" fmla="*/ 380221 w 842162"/>
              <a:gd name="connsiteY7" fmla="*/ 1329848 h 1341177"/>
              <a:gd name="connsiteX8" fmla="*/ 177395 w 842162"/>
              <a:gd name="connsiteY8" fmla="*/ 1114621 h 1341177"/>
              <a:gd name="connsiteX9" fmla="*/ 94438 w 842162"/>
              <a:gd name="connsiteY9" fmla="*/ 536745 h 1341177"/>
              <a:gd name="connsiteX10" fmla="*/ 9475 w 842162"/>
              <a:gd name="connsiteY10" fmla="*/ 553349 h 1341177"/>
              <a:gd name="connsiteX0" fmla="*/ 9475 w 842162"/>
              <a:gd name="connsiteY0" fmla="*/ 553349 h 1341177"/>
              <a:gd name="connsiteX1" fmla="*/ 68141 w 842162"/>
              <a:gd name="connsiteY1" fmla="*/ 422367 h 1341177"/>
              <a:gd name="connsiteX2" fmla="*/ 96954 w 842162"/>
              <a:gd name="connsiteY2" fmla="*/ 146058 h 1341177"/>
              <a:gd name="connsiteX3" fmla="*/ 302731 w 842162"/>
              <a:gd name="connsiteY3" fmla="*/ 1046 h 1341177"/>
              <a:gd name="connsiteX4" fmla="*/ 720201 w 842162"/>
              <a:gd name="connsiteY4" fmla="*/ 143911 h 1341177"/>
              <a:gd name="connsiteX5" fmla="*/ 841839 w 842162"/>
              <a:gd name="connsiteY5" fmla="*/ 986118 h 1341177"/>
              <a:gd name="connsiteX6" fmla="*/ 741987 w 842162"/>
              <a:gd name="connsiteY6" fmla="*/ 1276815 h 1341177"/>
              <a:gd name="connsiteX7" fmla="*/ 380221 w 842162"/>
              <a:gd name="connsiteY7" fmla="*/ 1329848 h 1341177"/>
              <a:gd name="connsiteX8" fmla="*/ 177395 w 842162"/>
              <a:gd name="connsiteY8" fmla="*/ 1114621 h 1341177"/>
              <a:gd name="connsiteX9" fmla="*/ 94438 w 842162"/>
              <a:gd name="connsiteY9" fmla="*/ 536745 h 1341177"/>
              <a:gd name="connsiteX10" fmla="*/ 9475 w 842162"/>
              <a:gd name="connsiteY10" fmla="*/ 553349 h 1341177"/>
              <a:gd name="connsiteX0" fmla="*/ 9475 w 842162"/>
              <a:gd name="connsiteY0" fmla="*/ 579552 h 1367380"/>
              <a:gd name="connsiteX1" fmla="*/ 68141 w 842162"/>
              <a:gd name="connsiteY1" fmla="*/ 448570 h 1367380"/>
              <a:gd name="connsiteX2" fmla="*/ 96954 w 842162"/>
              <a:gd name="connsiteY2" fmla="*/ 172261 h 1367380"/>
              <a:gd name="connsiteX3" fmla="*/ 424856 w 842162"/>
              <a:gd name="connsiteY3" fmla="*/ 22 h 1367380"/>
              <a:gd name="connsiteX4" fmla="*/ 720201 w 842162"/>
              <a:gd name="connsiteY4" fmla="*/ 170114 h 1367380"/>
              <a:gd name="connsiteX5" fmla="*/ 841839 w 842162"/>
              <a:gd name="connsiteY5" fmla="*/ 1012321 h 1367380"/>
              <a:gd name="connsiteX6" fmla="*/ 741987 w 842162"/>
              <a:gd name="connsiteY6" fmla="*/ 1303018 h 1367380"/>
              <a:gd name="connsiteX7" fmla="*/ 380221 w 842162"/>
              <a:gd name="connsiteY7" fmla="*/ 1356051 h 1367380"/>
              <a:gd name="connsiteX8" fmla="*/ 177395 w 842162"/>
              <a:gd name="connsiteY8" fmla="*/ 1140824 h 1367380"/>
              <a:gd name="connsiteX9" fmla="*/ 94438 w 842162"/>
              <a:gd name="connsiteY9" fmla="*/ 562948 h 1367380"/>
              <a:gd name="connsiteX10" fmla="*/ 9475 w 842162"/>
              <a:gd name="connsiteY10" fmla="*/ 579552 h 1367380"/>
              <a:gd name="connsiteX0" fmla="*/ 9475 w 842162"/>
              <a:gd name="connsiteY0" fmla="*/ 579628 h 1367456"/>
              <a:gd name="connsiteX1" fmla="*/ 68141 w 842162"/>
              <a:gd name="connsiteY1" fmla="*/ 448646 h 1367456"/>
              <a:gd name="connsiteX2" fmla="*/ 160918 w 842162"/>
              <a:gd name="connsiteY2" fmla="*/ 150520 h 1367456"/>
              <a:gd name="connsiteX3" fmla="*/ 424856 w 842162"/>
              <a:gd name="connsiteY3" fmla="*/ 98 h 1367456"/>
              <a:gd name="connsiteX4" fmla="*/ 720201 w 842162"/>
              <a:gd name="connsiteY4" fmla="*/ 170190 h 1367456"/>
              <a:gd name="connsiteX5" fmla="*/ 841839 w 842162"/>
              <a:gd name="connsiteY5" fmla="*/ 1012397 h 1367456"/>
              <a:gd name="connsiteX6" fmla="*/ 741987 w 842162"/>
              <a:gd name="connsiteY6" fmla="*/ 1303094 h 1367456"/>
              <a:gd name="connsiteX7" fmla="*/ 380221 w 842162"/>
              <a:gd name="connsiteY7" fmla="*/ 1356127 h 1367456"/>
              <a:gd name="connsiteX8" fmla="*/ 177395 w 842162"/>
              <a:gd name="connsiteY8" fmla="*/ 1140900 h 1367456"/>
              <a:gd name="connsiteX9" fmla="*/ 94438 w 842162"/>
              <a:gd name="connsiteY9" fmla="*/ 563024 h 1367456"/>
              <a:gd name="connsiteX10" fmla="*/ 9475 w 842162"/>
              <a:gd name="connsiteY10" fmla="*/ 579628 h 1367456"/>
              <a:gd name="connsiteX0" fmla="*/ 9475 w 840678"/>
              <a:gd name="connsiteY0" fmla="*/ 579628 h 1372792"/>
              <a:gd name="connsiteX1" fmla="*/ 68141 w 840678"/>
              <a:gd name="connsiteY1" fmla="*/ 448646 h 1372792"/>
              <a:gd name="connsiteX2" fmla="*/ 160918 w 840678"/>
              <a:gd name="connsiteY2" fmla="*/ 150520 h 1372792"/>
              <a:gd name="connsiteX3" fmla="*/ 424856 w 840678"/>
              <a:gd name="connsiteY3" fmla="*/ 98 h 1372792"/>
              <a:gd name="connsiteX4" fmla="*/ 720201 w 840678"/>
              <a:gd name="connsiteY4" fmla="*/ 170190 h 1372792"/>
              <a:gd name="connsiteX5" fmla="*/ 840342 w 840678"/>
              <a:gd name="connsiteY5" fmla="*/ 865377 h 1372792"/>
              <a:gd name="connsiteX6" fmla="*/ 741987 w 840678"/>
              <a:gd name="connsiteY6" fmla="*/ 1303094 h 1372792"/>
              <a:gd name="connsiteX7" fmla="*/ 380221 w 840678"/>
              <a:gd name="connsiteY7" fmla="*/ 1356127 h 1372792"/>
              <a:gd name="connsiteX8" fmla="*/ 177395 w 840678"/>
              <a:gd name="connsiteY8" fmla="*/ 1140900 h 1372792"/>
              <a:gd name="connsiteX9" fmla="*/ 94438 w 840678"/>
              <a:gd name="connsiteY9" fmla="*/ 563024 h 1372792"/>
              <a:gd name="connsiteX10" fmla="*/ 9475 w 840678"/>
              <a:gd name="connsiteY10" fmla="*/ 579628 h 1372792"/>
              <a:gd name="connsiteX0" fmla="*/ 9475 w 840424"/>
              <a:gd name="connsiteY0" fmla="*/ 579628 h 1364893"/>
              <a:gd name="connsiteX1" fmla="*/ 68141 w 840424"/>
              <a:gd name="connsiteY1" fmla="*/ 448646 h 1364893"/>
              <a:gd name="connsiteX2" fmla="*/ 160918 w 840424"/>
              <a:gd name="connsiteY2" fmla="*/ 150520 h 1364893"/>
              <a:gd name="connsiteX3" fmla="*/ 424856 w 840424"/>
              <a:gd name="connsiteY3" fmla="*/ 98 h 1364893"/>
              <a:gd name="connsiteX4" fmla="*/ 720201 w 840424"/>
              <a:gd name="connsiteY4" fmla="*/ 170190 h 1364893"/>
              <a:gd name="connsiteX5" fmla="*/ 840342 w 840424"/>
              <a:gd name="connsiteY5" fmla="*/ 865377 h 1364893"/>
              <a:gd name="connsiteX6" fmla="*/ 705354 w 840424"/>
              <a:gd name="connsiteY6" fmla="*/ 1277256 h 1364893"/>
              <a:gd name="connsiteX7" fmla="*/ 380221 w 840424"/>
              <a:gd name="connsiteY7" fmla="*/ 1356127 h 1364893"/>
              <a:gd name="connsiteX8" fmla="*/ 177395 w 840424"/>
              <a:gd name="connsiteY8" fmla="*/ 1140900 h 1364893"/>
              <a:gd name="connsiteX9" fmla="*/ 94438 w 840424"/>
              <a:gd name="connsiteY9" fmla="*/ 563024 h 1364893"/>
              <a:gd name="connsiteX10" fmla="*/ 9475 w 840424"/>
              <a:gd name="connsiteY10" fmla="*/ 579628 h 1364893"/>
              <a:gd name="connsiteX0" fmla="*/ 9475 w 840424"/>
              <a:gd name="connsiteY0" fmla="*/ 579628 h 1364893"/>
              <a:gd name="connsiteX1" fmla="*/ 68141 w 840424"/>
              <a:gd name="connsiteY1" fmla="*/ 448646 h 1364893"/>
              <a:gd name="connsiteX2" fmla="*/ 160918 w 840424"/>
              <a:gd name="connsiteY2" fmla="*/ 150520 h 1364893"/>
              <a:gd name="connsiteX3" fmla="*/ 424856 w 840424"/>
              <a:gd name="connsiteY3" fmla="*/ 98 h 1364893"/>
              <a:gd name="connsiteX4" fmla="*/ 720201 w 840424"/>
              <a:gd name="connsiteY4" fmla="*/ 170190 h 1364893"/>
              <a:gd name="connsiteX5" fmla="*/ 840342 w 840424"/>
              <a:gd name="connsiteY5" fmla="*/ 865377 h 1364893"/>
              <a:gd name="connsiteX6" fmla="*/ 705354 w 840424"/>
              <a:gd name="connsiteY6" fmla="*/ 1277256 h 1364893"/>
              <a:gd name="connsiteX7" fmla="*/ 380221 w 840424"/>
              <a:gd name="connsiteY7" fmla="*/ 1356127 h 1364893"/>
              <a:gd name="connsiteX8" fmla="*/ 177395 w 840424"/>
              <a:gd name="connsiteY8" fmla="*/ 1140900 h 1364893"/>
              <a:gd name="connsiteX9" fmla="*/ 94438 w 840424"/>
              <a:gd name="connsiteY9" fmla="*/ 563024 h 1364893"/>
              <a:gd name="connsiteX10" fmla="*/ 9475 w 840424"/>
              <a:gd name="connsiteY10" fmla="*/ 579628 h 1364893"/>
              <a:gd name="connsiteX0" fmla="*/ 9475 w 840424"/>
              <a:gd name="connsiteY0" fmla="*/ 579628 h 1364893"/>
              <a:gd name="connsiteX1" fmla="*/ 68141 w 840424"/>
              <a:gd name="connsiteY1" fmla="*/ 448646 h 1364893"/>
              <a:gd name="connsiteX2" fmla="*/ 160918 w 840424"/>
              <a:gd name="connsiteY2" fmla="*/ 150520 h 1364893"/>
              <a:gd name="connsiteX3" fmla="*/ 424856 w 840424"/>
              <a:gd name="connsiteY3" fmla="*/ 98 h 1364893"/>
              <a:gd name="connsiteX4" fmla="*/ 720201 w 840424"/>
              <a:gd name="connsiteY4" fmla="*/ 170190 h 1364893"/>
              <a:gd name="connsiteX5" fmla="*/ 840342 w 840424"/>
              <a:gd name="connsiteY5" fmla="*/ 865377 h 1364893"/>
              <a:gd name="connsiteX6" fmla="*/ 705354 w 840424"/>
              <a:gd name="connsiteY6" fmla="*/ 1277256 h 1364893"/>
              <a:gd name="connsiteX7" fmla="*/ 380221 w 840424"/>
              <a:gd name="connsiteY7" fmla="*/ 1356127 h 1364893"/>
              <a:gd name="connsiteX8" fmla="*/ 177395 w 840424"/>
              <a:gd name="connsiteY8" fmla="*/ 1140900 h 1364893"/>
              <a:gd name="connsiteX9" fmla="*/ 94438 w 840424"/>
              <a:gd name="connsiteY9" fmla="*/ 563024 h 1364893"/>
              <a:gd name="connsiteX10" fmla="*/ 9475 w 840424"/>
              <a:gd name="connsiteY10" fmla="*/ 579628 h 1364893"/>
              <a:gd name="connsiteX0" fmla="*/ 9475 w 840424"/>
              <a:gd name="connsiteY0" fmla="*/ 579628 h 1364893"/>
              <a:gd name="connsiteX1" fmla="*/ 68141 w 840424"/>
              <a:gd name="connsiteY1" fmla="*/ 448646 h 1364893"/>
              <a:gd name="connsiteX2" fmla="*/ 160918 w 840424"/>
              <a:gd name="connsiteY2" fmla="*/ 150520 h 1364893"/>
              <a:gd name="connsiteX3" fmla="*/ 424856 w 840424"/>
              <a:gd name="connsiteY3" fmla="*/ 98 h 1364893"/>
              <a:gd name="connsiteX4" fmla="*/ 720201 w 840424"/>
              <a:gd name="connsiteY4" fmla="*/ 170190 h 1364893"/>
              <a:gd name="connsiteX5" fmla="*/ 840342 w 840424"/>
              <a:gd name="connsiteY5" fmla="*/ 865377 h 1364893"/>
              <a:gd name="connsiteX6" fmla="*/ 705354 w 840424"/>
              <a:gd name="connsiteY6" fmla="*/ 1277256 h 1364893"/>
              <a:gd name="connsiteX7" fmla="*/ 380221 w 840424"/>
              <a:gd name="connsiteY7" fmla="*/ 1356127 h 1364893"/>
              <a:gd name="connsiteX8" fmla="*/ 177395 w 840424"/>
              <a:gd name="connsiteY8" fmla="*/ 1140900 h 1364893"/>
              <a:gd name="connsiteX9" fmla="*/ 94438 w 840424"/>
              <a:gd name="connsiteY9" fmla="*/ 563024 h 1364893"/>
              <a:gd name="connsiteX10" fmla="*/ 9475 w 840424"/>
              <a:gd name="connsiteY10" fmla="*/ 579628 h 1364893"/>
              <a:gd name="connsiteX0" fmla="*/ 9475 w 840376"/>
              <a:gd name="connsiteY0" fmla="*/ 579628 h 1357062"/>
              <a:gd name="connsiteX1" fmla="*/ 68141 w 840376"/>
              <a:gd name="connsiteY1" fmla="*/ 448646 h 1357062"/>
              <a:gd name="connsiteX2" fmla="*/ 160918 w 840376"/>
              <a:gd name="connsiteY2" fmla="*/ 150520 h 1357062"/>
              <a:gd name="connsiteX3" fmla="*/ 424856 w 840376"/>
              <a:gd name="connsiteY3" fmla="*/ 98 h 1357062"/>
              <a:gd name="connsiteX4" fmla="*/ 720201 w 840376"/>
              <a:gd name="connsiteY4" fmla="*/ 170190 h 1357062"/>
              <a:gd name="connsiteX5" fmla="*/ 840342 w 840376"/>
              <a:gd name="connsiteY5" fmla="*/ 865377 h 1357062"/>
              <a:gd name="connsiteX6" fmla="*/ 710765 w 840376"/>
              <a:gd name="connsiteY6" fmla="*/ 1204262 h 1357062"/>
              <a:gd name="connsiteX7" fmla="*/ 380221 w 840376"/>
              <a:gd name="connsiteY7" fmla="*/ 1356127 h 1357062"/>
              <a:gd name="connsiteX8" fmla="*/ 177395 w 840376"/>
              <a:gd name="connsiteY8" fmla="*/ 1140900 h 1357062"/>
              <a:gd name="connsiteX9" fmla="*/ 94438 w 840376"/>
              <a:gd name="connsiteY9" fmla="*/ 563024 h 1357062"/>
              <a:gd name="connsiteX10" fmla="*/ 9475 w 840376"/>
              <a:gd name="connsiteY10" fmla="*/ 579628 h 1357062"/>
              <a:gd name="connsiteX0" fmla="*/ 9475 w 840376"/>
              <a:gd name="connsiteY0" fmla="*/ 579628 h 1357017"/>
              <a:gd name="connsiteX1" fmla="*/ 68141 w 840376"/>
              <a:gd name="connsiteY1" fmla="*/ 448646 h 1357017"/>
              <a:gd name="connsiteX2" fmla="*/ 160918 w 840376"/>
              <a:gd name="connsiteY2" fmla="*/ 150520 h 1357017"/>
              <a:gd name="connsiteX3" fmla="*/ 424856 w 840376"/>
              <a:gd name="connsiteY3" fmla="*/ 98 h 1357017"/>
              <a:gd name="connsiteX4" fmla="*/ 720201 w 840376"/>
              <a:gd name="connsiteY4" fmla="*/ 170190 h 1357017"/>
              <a:gd name="connsiteX5" fmla="*/ 840342 w 840376"/>
              <a:gd name="connsiteY5" fmla="*/ 865377 h 1357017"/>
              <a:gd name="connsiteX6" fmla="*/ 710765 w 840376"/>
              <a:gd name="connsiteY6" fmla="*/ 1204262 h 1357017"/>
              <a:gd name="connsiteX7" fmla="*/ 380221 w 840376"/>
              <a:gd name="connsiteY7" fmla="*/ 1356127 h 1357017"/>
              <a:gd name="connsiteX8" fmla="*/ 177395 w 840376"/>
              <a:gd name="connsiteY8" fmla="*/ 1140900 h 1357017"/>
              <a:gd name="connsiteX9" fmla="*/ 94438 w 840376"/>
              <a:gd name="connsiteY9" fmla="*/ 563024 h 1357017"/>
              <a:gd name="connsiteX10" fmla="*/ 9475 w 840376"/>
              <a:gd name="connsiteY10" fmla="*/ 579628 h 1357017"/>
              <a:gd name="connsiteX0" fmla="*/ 9475 w 840376"/>
              <a:gd name="connsiteY0" fmla="*/ 579625 h 1357014"/>
              <a:gd name="connsiteX1" fmla="*/ 68141 w 840376"/>
              <a:gd name="connsiteY1" fmla="*/ 448643 h 1357014"/>
              <a:gd name="connsiteX2" fmla="*/ 160918 w 840376"/>
              <a:gd name="connsiteY2" fmla="*/ 150517 h 1357014"/>
              <a:gd name="connsiteX3" fmla="*/ 424856 w 840376"/>
              <a:gd name="connsiteY3" fmla="*/ 95 h 1357014"/>
              <a:gd name="connsiteX4" fmla="*/ 720201 w 840376"/>
              <a:gd name="connsiteY4" fmla="*/ 170187 h 1357014"/>
              <a:gd name="connsiteX5" fmla="*/ 840342 w 840376"/>
              <a:gd name="connsiteY5" fmla="*/ 865374 h 1357014"/>
              <a:gd name="connsiteX6" fmla="*/ 710765 w 840376"/>
              <a:gd name="connsiteY6" fmla="*/ 1204259 h 1357014"/>
              <a:gd name="connsiteX7" fmla="*/ 380221 w 840376"/>
              <a:gd name="connsiteY7" fmla="*/ 1356124 h 1357014"/>
              <a:gd name="connsiteX8" fmla="*/ 177395 w 840376"/>
              <a:gd name="connsiteY8" fmla="*/ 1140897 h 1357014"/>
              <a:gd name="connsiteX9" fmla="*/ 94438 w 840376"/>
              <a:gd name="connsiteY9" fmla="*/ 563021 h 1357014"/>
              <a:gd name="connsiteX10" fmla="*/ 9475 w 840376"/>
              <a:gd name="connsiteY10" fmla="*/ 579625 h 1357014"/>
              <a:gd name="connsiteX0" fmla="*/ 9665 w 840566"/>
              <a:gd name="connsiteY0" fmla="*/ 579625 h 1357014"/>
              <a:gd name="connsiteX1" fmla="*/ 66604 w 840566"/>
              <a:gd name="connsiteY1" fmla="*/ 430137 h 1357014"/>
              <a:gd name="connsiteX2" fmla="*/ 161108 w 840566"/>
              <a:gd name="connsiteY2" fmla="*/ 150517 h 1357014"/>
              <a:gd name="connsiteX3" fmla="*/ 425046 w 840566"/>
              <a:gd name="connsiteY3" fmla="*/ 95 h 1357014"/>
              <a:gd name="connsiteX4" fmla="*/ 720391 w 840566"/>
              <a:gd name="connsiteY4" fmla="*/ 170187 h 1357014"/>
              <a:gd name="connsiteX5" fmla="*/ 840532 w 840566"/>
              <a:gd name="connsiteY5" fmla="*/ 865374 h 1357014"/>
              <a:gd name="connsiteX6" fmla="*/ 710955 w 840566"/>
              <a:gd name="connsiteY6" fmla="*/ 1204259 h 1357014"/>
              <a:gd name="connsiteX7" fmla="*/ 380411 w 840566"/>
              <a:gd name="connsiteY7" fmla="*/ 1356124 h 1357014"/>
              <a:gd name="connsiteX8" fmla="*/ 177585 w 840566"/>
              <a:gd name="connsiteY8" fmla="*/ 1140897 h 1357014"/>
              <a:gd name="connsiteX9" fmla="*/ 94628 w 840566"/>
              <a:gd name="connsiteY9" fmla="*/ 563021 h 1357014"/>
              <a:gd name="connsiteX10" fmla="*/ 9665 w 840566"/>
              <a:gd name="connsiteY10" fmla="*/ 579625 h 1357014"/>
              <a:gd name="connsiteX0" fmla="*/ 9665 w 840611"/>
              <a:gd name="connsiteY0" fmla="*/ 579798 h 1357187"/>
              <a:gd name="connsiteX1" fmla="*/ 66604 w 840611"/>
              <a:gd name="connsiteY1" fmla="*/ 430310 h 1357187"/>
              <a:gd name="connsiteX2" fmla="*/ 161108 w 840611"/>
              <a:gd name="connsiteY2" fmla="*/ 150690 h 1357187"/>
              <a:gd name="connsiteX3" fmla="*/ 425046 w 840611"/>
              <a:gd name="connsiteY3" fmla="*/ 268 h 1357187"/>
              <a:gd name="connsiteX4" fmla="*/ 697895 w 840611"/>
              <a:gd name="connsiteY4" fmla="*/ 142131 h 1357187"/>
              <a:gd name="connsiteX5" fmla="*/ 840532 w 840611"/>
              <a:gd name="connsiteY5" fmla="*/ 865547 h 1357187"/>
              <a:gd name="connsiteX6" fmla="*/ 710955 w 840611"/>
              <a:gd name="connsiteY6" fmla="*/ 1204432 h 1357187"/>
              <a:gd name="connsiteX7" fmla="*/ 380411 w 840611"/>
              <a:gd name="connsiteY7" fmla="*/ 1356297 h 1357187"/>
              <a:gd name="connsiteX8" fmla="*/ 177585 w 840611"/>
              <a:gd name="connsiteY8" fmla="*/ 1141070 h 1357187"/>
              <a:gd name="connsiteX9" fmla="*/ 94628 w 840611"/>
              <a:gd name="connsiteY9" fmla="*/ 563194 h 1357187"/>
              <a:gd name="connsiteX10" fmla="*/ 9665 w 840611"/>
              <a:gd name="connsiteY10" fmla="*/ 579798 h 1357187"/>
              <a:gd name="connsiteX0" fmla="*/ 9665 w 808266"/>
              <a:gd name="connsiteY0" fmla="*/ 579838 h 1357257"/>
              <a:gd name="connsiteX1" fmla="*/ 66604 w 808266"/>
              <a:gd name="connsiteY1" fmla="*/ 430350 h 1357257"/>
              <a:gd name="connsiteX2" fmla="*/ 161108 w 808266"/>
              <a:gd name="connsiteY2" fmla="*/ 150730 h 1357257"/>
              <a:gd name="connsiteX3" fmla="*/ 425046 w 808266"/>
              <a:gd name="connsiteY3" fmla="*/ 308 h 1357257"/>
              <a:gd name="connsiteX4" fmla="*/ 697895 w 808266"/>
              <a:gd name="connsiteY4" fmla="*/ 142171 h 1357257"/>
              <a:gd name="connsiteX5" fmla="*/ 808150 w 808266"/>
              <a:gd name="connsiteY5" fmla="*/ 874405 h 1357257"/>
              <a:gd name="connsiteX6" fmla="*/ 710955 w 808266"/>
              <a:gd name="connsiteY6" fmla="*/ 1204472 h 1357257"/>
              <a:gd name="connsiteX7" fmla="*/ 380411 w 808266"/>
              <a:gd name="connsiteY7" fmla="*/ 1356337 h 1357257"/>
              <a:gd name="connsiteX8" fmla="*/ 177585 w 808266"/>
              <a:gd name="connsiteY8" fmla="*/ 1141110 h 1357257"/>
              <a:gd name="connsiteX9" fmla="*/ 94628 w 808266"/>
              <a:gd name="connsiteY9" fmla="*/ 563234 h 1357257"/>
              <a:gd name="connsiteX10" fmla="*/ 9665 w 808266"/>
              <a:gd name="connsiteY10" fmla="*/ 579838 h 1357257"/>
              <a:gd name="connsiteX0" fmla="*/ 9665 w 808159"/>
              <a:gd name="connsiteY0" fmla="*/ 579838 h 1357293"/>
              <a:gd name="connsiteX1" fmla="*/ 66604 w 808159"/>
              <a:gd name="connsiteY1" fmla="*/ 430350 h 1357293"/>
              <a:gd name="connsiteX2" fmla="*/ 161108 w 808159"/>
              <a:gd name="connsiteY2" fmla="*/ 150730 h 1357293"/>
              <a:gd name="connsiteX3" fmla="*/ 425046 w 808159"/>
              <a:gd name="connsiteY3" fmla="*/ 308 h 1357293"/>
              <a:gd name="connsiteX4" fmla="*/ 697895 w 808159"/>
              <a:gd name="connsiteY4" fmla="*/ 142171 h 1357293"/>
              <a:gd name="connsiteX5" fmla="*/ 808150 w 808159"/>
              <a:gd name="connsiteY5" fmla="*/ 874405 h 1357293"/>
              <a:gd name="connsiteX6" fmla="*/ 693344 w 808159"/>
              <a:gd name="connsiteY6" fmla="*/ 1205450 h 1357293"/>
              <a:gd name="connsiteX7" fmla="*/ 380411 w 808159"/>
              <a:gd name="connsiteY7" fmla="*/ 1356337 h 1357293"/>
              <a:gd name="connsiteX8" fmla="*/ 177585 w 808159"/>
              <a:gd name="connsiteY8" fmla="*/ 1141110 h 1357293"/>
              <a:gd name="connsiteX9" fmla="*/ 94628 w 808159"/>
              <a:gd name="connsiteY9" fmla="*/ 563234 h 1357293"/>
              <a:gd name="connsiteX10" fmla="*/ 9665 w 808159"/>
              <a:gd name="connsiteY10" fmla="*/ 579838 h 1357293"/>
              <a:gd name="connsiteX0" fmla="*/ 9665 w 808159"/>
              <a:gd name="connsiteY0" fmla="*/ 579838 h 1330744"/>
              <a:gd name="connsiteX1" fmla="*/ 66604 w 808159"/>
              <a:gd name="connsiteY1" fmla="*/ 430350 h 1330744"/>
              <a:gd name="connsiteX2" fmla="*/ 161108 w 808159"/>
              <a:gd name="connsiteY2" fmla="*/ 150730 h 1330744"/>
              <a:gd name="connsiteX3" fmla="*/ 425046 w 808159"/>
              <a:gd name="connsiteY3" fmla="*/ 308 h 1330744"/>
              <a:gd name="connsiteX4" fmla="*/ 697895 w 808159"/>
              <a:gd name="connsiteY4" fmla="*/ 142171 h 1330744"/>
              <a:gd name="connsiteX5" fmla="*/ 808150 w 808159"/>
              <a:gd name="connsiteY5" fmla="*/ 874405 h 1330744"/>
              <a:gd name="connsiteX6" fmla="*/ 693344 w 808159"/>
              <a:gd name="connsiteY6" fmla="*/ 1205450 h 1330744"/>
              <a:gd name="connsiteX7" fmla="*/ 366891 w 808159"/>
              <a:gd name="connsiteY7" fmla="*/ 1329481 h 1330744"/>
              <a:gd name="connsiteX8" fmla="*/ 177585 w 808159"/>
              <a:gd name="connsiteY8" fmla="*/ 1141110 h 1330744"/>
              <a:gd name="connsiteX9" fmla="*/ 94628 w 808159"/>
              <a:gd name="connsiteY9" fmla="*/ 563234 h 1330744"/>
              <a:gd name="connsiteX10" fmla="*/ 9665 w 808159"/>
              <a:gd name="connsiteY10" fmla="*/ 579838 h 1330744"/>
              <a:gd name="connsiteX0" fmla="*/ 9665 w 808228"/>
              <a:gd name="connsiteY0" fmla="*/ 579772 h 1330678"/>
              <a:gd name="connsiteX1" fmla="*/ 66604 w 808228"/>
              <a:gd name="connsiteY1" fmla="*/ 430284 h 1330678"/>
              <a:gd name="connsiteX2" fmla="*/ 161108 w 808228"/>
              <a:gd name="connsiteY2" fmla="*/ 150664 h 1330678"/>
              <a:gd name="connsiteX3" fmla="*/ 425046 w 808228"/>
              <a:gd name="connsiteY3" fmla="*/ 242 h 1330678"/>
              <a:gd name="connsiteX4" fmla="*/ 680284 w 808228"/>
              <a:gd name="connsiteY4" fmla="*/ 143084 h 1330678"/>
              <a:gd name="connsiteX5" fmla="*/ 808150 w 808228"/>
              <a:gd name="connsiteY5" fmla="*/ 874339 h 1330678"/>
              <a:gd name="connsiteX6" fmla="*/ 693344 w 808228"/>
              <a:gd name="connsiteY6" fmla="*/ 1205384 h 1330678"/>
              <a:gd name="connsiteX7" fmla="*/ 366891 w 808228"/>
              <a:gd name="connsiteY7" fmla="*/ 1329415 h 1330678"/>
              <a:gd name="connsiteX8" fmla="*/ 177585 w 808228"/>
              <a:gd name="connsiteY8" fmla="*/ 1141044 h 1330678"/>
              <a:gd name="connsiteX9" fmla="*/ 94628 w 808228"/>
              <a:gd name="connsiteY9" fmla="*/ 563168 h 1330678"/>
              <a:gd name="connsiteX10" fmla="*/ 9665 w 808228"/>
              <a:gd name="connsiteY10" fmla="*/ 579772 h 1330678"/>
              <a:gd name="connsiteX0" fmla="*/ 11494 w 796231"/>
              <a:gd name="connsiteY0" fmla="*/ 593372 h 1330678"/>
              <a:gd name="connsiteX1" fmla="*/ 54607 w 796231"/>
              <a:gd name="connsiteY1" fmla="*/ 430284 h 1330678"/>
              <a:gd name="connsiteX2" fmla="*/ 149111 w 796231"/>
              <a:gd name="connsiteY2" fmla="*/ 150664 h 1330678"/>
              <a:gd name="connsiteX3" fmla="*/ 413049 w 796231"/>
              <a:gd name="connsiteY3" fmla="*/ 242 h 1330678"/>
              <a:gd name="connsiteX4" fmla="*/ 668287 w 796231"/>
              <a:gd name="connsiteY4" fmla="*/ 143084 h 1330678"/>
              <a:gd name="connsiteX5" fmla="*/ 796153 w 796231"/>
              <a:gd name="connsiteY5" fmla="*/ 874339 h 1330678"/>
              <a:gd name="connsiteX6" fmla="*/ 681347 w 796231"/>
              <a:gd name="connsiteY6" fmla="*/ 1205384 h 1330678"/>
              <a:gd name="connsiteX7" fmla="*/ 354894 w 796231"/>
              <a:gd name="connsiteY7" fmla="*/ 1329415 h 1330678"/>
              <a:gd name="connsiteX8" fmla="*/ 165588 w 796231"/>
              <a:gd name="connsiteY8" fmla="*/ 1141044 h 1330678"/>
              <a:gd name="connsiteX9" fmla="*/ 82631 w 796231"/>
              <a:gd name="connsiteY9" fmla="*/ 563168 h 1330678"/>
              <a:gd name="connsiteX10" fmla="*/ 11494 w 796231"/>
              <a:gd name="connsiteY10" fmla="*/ 593372 h 1330678"/>
              <a:gd name="connsiteX0" fmla="*/ 3439 w 788176"/>
              <a:gd name="connsiteY0" fmla="*/ 593372 h 1330678"/>
              <a:gd name="connsiteX1" fmla="*/ 46552 w 788176"/>
              <a:gd name="connsiteY1" fmla="*/ 430284 h 1330678"/>
              <a:gd name="connsiteX2" fmla="*/ 141056 w 788176"/>
              <a:gd name="connsiteY2" fmla="*/ 150664 h 1330678"/>
              <a:gd name="connsiteX3" fmla="*/ 404994 w 788176"/>
              <a:gd name="connsiteY3" fmla="*/ 242 h 1330678"/>
              <a:gd name="connsiteX4" fmla="*/ 660232 w 788176"/>
              <a:gd name="connsiteY4" fmla="*/ 143084 h 1330678"/>
              <a:gd name="connsiteX5" fmla="*/ 788098 w 788176"/>
              <a:gd name="connsiteY5" fmla="*/ 874339 h 1330678"/>
              <a:gd name="connsiteX6" fmla="*/ 673292 w 788176"/>
              <a:gd name="connsiteY6" fmla="*/ 1205384 h 1330678"/>
              <a:gd name="connsiteX7" fmla="*/ 346839 w 788176"/>
              <a:gd name="connsiteY7" fmla="*/ 1329415 h 1330678"/>
              <a:gd name="connsiteX8" fmla="*/ 157533 w 788176"/>
              <a:gd name="connsiteY8" fmla="*/ 1141044 h 1330678"/>
              <a:gd name="connsiteX9" fmla="*/ 74576 w 788176"/>
              <a:gd name="connsiteY9" fmla="*/ 563168 h 1330678"/>
              <a:gd name="connsiteX10" fmla="*/ 3439 w 788176"/>
              <a:gd name="connsiteY10" fmla="*/ 593372 h 1330678"/>
              <a:gd name="connsiteX0" fmla="*/ 3398 w 788135"/>
              <a:gd name="connsiteY0" fmla="*/ 593372 h 1330678"/>
              <a:gd name="connsiteX1" fmla="*/ 46963 w 788135"/>
              <a:gd name="connsiteY1" fmla="*/ 421479 h 1330678"/>
              <a:gd name="connsiteX2" fmla="*/ 141015 w 788135"/>
              <a:gd name="connsiteY2" fmla="*/ 150664 h 1330678"/>
              <a:gd name="connsiteX3" fmla="*/ 404953 w 788135"/>
              <a:gd name="connsiteY3" fmla="*/ 242 h 1330678"/>
              <a:gd name="connsiteX4" fmla="*/ 660191 w 788135"/>
              <a:gd name="connsiteY4" fmla="*/ 143084 h 1330678"/>
              <a:gd name="connsiteX5" fmla="*/ 788057 w 788135"/>
              <a:gd name="connsiteY5" fmla="*/ 874339 h 1330678"/>
              <a:gd name="connsiteX6" fmla="*/ 673251 w 788135"/>
              <a:gd name="connsiteY6" fmla="*/ 1205384 h 1330678"/>
              <a:gd name="connsiteX7" fmla="*/ 346798 w 788135"/>
              <a:gd name="connsiteY7" fmla="*/ 1329415 h 1330678"/>
              <a:gd name="connsiteX8" fmla="*/ 157492 w 788135"/>
              <a:gd name="connsiteY8" fmla="*/ 1141044 h 1330678"/>
              <a:gd name="connsiteX9" fmla="*/ 74535 w 788135"/>
              <a:gd name="connsiteY9" fmla="*/ 563168 h 1330678"/>
              <a:gd name="connsiteX10" fmla="*/ 3398 w 788135"/>
              <a:gd name="connsiteY10" fmla="*/ 593372 h 1330678"/>
              <a:gd name="connsiteX0" fmla="*/ 3398 w 788135"/>
              <a:gd name="connsiteY0" fmla="*/ 593372 h 1330678"/>
              <a:gd name="connsiteX1" fmla="*/ 46963 w 788135"/>
              <a:gd name="connsiteY1" fmla="*/ 421479 h 1330678"/>
              <a:gd name="connsiteX2" fmla="*/ 141015 w 788135"/>
              <a:gd name="connsiteY2" fmla="*/ 150664 h 1330678"/>
              <a:gd name="connsiteX3" fmla="*/ 404953 w 788135"/>
              <a:gd name="connsiteY3" fmla="*/ 242 h 1330678"/>
              <a:gd name="connsiteX4" fmla="*/ 660191 w 788135"/>
              <a:gd name="connsiteY4" fmla="*/ 143084 h 1330678"/>
              <a:gd name="connsiteX5" fmla="*/ 788057 w 788135"/>
              <a:gd name="connsiteY5" fmla="*/ 874339 h 1330678"/>
              <a:gd name="connsiteX6" fmla="*/ 673251 w 788135"/>
              <a:gd name="connsiteY6" fmla="*/ 1205384 h 1330678"/>
              <a:gd name="connsiteX7" fmla="*/ 346798 w 788135"/>
              <a:gd name="connsiteY7" fmla="*/ 1329415 h 1330678"/>
              <a:gd name="connsiteX8" fmla="*/ 157492 w 788135"/>
              <a:gd name="connsiteY8" fmla="*/ 1141044 h 1330678"/>
              <a:gd name="connsiteX9" fmla="*/ 68591 w 788135"/>
              <a:gd name="connsiteY9" fmla="*/ 566957 h 1330678"/>
              <a:gd name="connsiteX10" fmla="*/ 3398 w 788135"/>
              <a:gd name="connsiteY10" fmla="*/ 593372 h 1330678"/>
              <a:gd name="connsiteX0" fmla="*/ 3398 w 788135"/>
              <a:gd name="connsiteY0" fmla="*/ 593372 h 1330678"/>
              <a:gd name="connsiteX1" fmla="*/ 46963 w 788135"/>
              <a:gd name="connsiteY1" fmla="*/ 421479 h 1330678"/>
              <a:gd name="connsiteX2" fmla="*/ 141015 w 788135"/>
              <a:gd name="connsiteY2" fmla="*/ 150664 h 1330678"/>
              <a:gd name="connsiteX3" fmla="*/ 404953 w 788135"/>
              <a:gd name="connsiteY3" fmla="*/ 242 h 1330678"/>
              <a:gd name="connsiteX4" fmla="*/ 660191 w 788135"/>
              <a:gd name="connsiteY4" fmla="*/ 143084 h 1330678"/>
              <a:gd name="connsiteX5" fmla="*/ 788057 w 788135"/>
              <a:gd name="connsiteY5" fmla="*/ 874339 h 1330678"/>
              <a:gd name="connsiteX6" fmla="*/ 673251 w 788135"/>
              <a:gd name="connsiteY6" fmla="*/ 1205384 h 1330678"/>
              <a:gd name="connsiteX7" fmla="*/ 346798 w 788135"/>
              <a:gd name="connsiteY7" fmla="*/ 1329415 h 1330678"/>
              <a:gd name="connsiteX8" fmla="*/ 157492 w 788135"/>
              <a:gd name="connsiteY8" fmla="*/ 1141044 h 1330678"/>
              <a:gd name="connsiteX9" fmla="*/ 68591 w 788135"/>
              <a:gd name="connsiteY9" fmla="*/ 566957 h 1330678"/>
              <a:gd name="connsiteX10" fmla="*/ 3398 w 788135"/>
              <a:gd name="connsiteY10" fmla="*/ 593372 h 1330678"/>
              <a:gd name="connsiteX0" fmla="*/ 3691 w 785392"/>
              <a:gd name="connsiteY0" fmla="*/ 599057 h 1330678"/>
              <a:gd name="connsiteX1" fmla="*/ 44220 w 785392"/>
              <a:gd name="connsiteY1" fmla="*/ 421479 h 1330678"/>
              <a:gd name="connsiteX2" fmla="*/ 138272 w 785392"/>
              <a:gd name="connsiteY2" fmla="*/ 150664 h 1330678"/>
              <a:gd name="connsiteX3" fmla="*/ 402210 w 785392"/>
              <a:gd name="connsiteY3" fmla="*/ 242 h 1330678"/>
              <a:gd name="connsiteX4" fmla="*/ 657448 w 785392"/>
              <a:gd name="connsiteY4" fmla="*/ 143084 h 1330678"/>
              <a:gd name="connsiteX5" fmla="*/ 785314 w 785392"/>
              <a:gd name="connsiteY5" fmla="*/ 874339 h 1330678"/>
              <a:gd name="connsiteX6" fmla="*/ 670508 w 785392"/>
              <a:gd name="connsiteY6" fmla="*/ 1205384 h 1330678"/>
              <a:gd name="connsiteX7" fmla="*/ 344055 w 785392"/>
              <a:gd name="connsiteY7" fmla="*/ 1329415 h 1330678"/>
              <a:gd name="connsiteX8" fmla="*/ 154749 w 785392"/>
              <a:gd name="connsiteY8" fmla="*/ 1141044 h 1330678"/>
              <a:gd name="connsiteX9" fmla="*/ 65848 w 785392"/>
              <a:gd name="connsiteY9" fmla="*/ 566957 h 1330678"/>
              <a:gd name="connsiteX10" fmla="*/ 3691 w 785392"/>
              <a:gd name="connsiteY10" fmla="*/ 599057 h 1330678"/>
              <a:gd name="connsiteX0" fmla="*/ 5429 w 787130"/>
              <a:gd name="connsiteY0" fmla="*/ 599057 h 1330678"/>
              <a:gd name="connsiteX1" fmla="*/ 45958 w 787130"/>
              <a:gd name="connsiteY1" fmla="*/ 421479 h 1330678"/>
              <a:gd name="connsiteX2" fmla="*/ 140010 w 787130"/>
              <a:gd name="connsiteY2" fmla="*/ 150664 h 1330678"/>
              <a:gd name="connsiteX3" fmla="*/ 403948 w 787130"/>
              <a:gd name="connsiteY3" fmla="*/ 242 h 1330678"/>
              <a:gd name="connsiteX4" fmla="*/ 659186 w 787130"/>
              <a:gd name="connsiteY4" fmla="*/ 143084 h 1330678"/>
              <a:gd name="connsiteX5" fmla="*/ 787052 w 787130"/>
              <a:gd name="connsiteY5" fmla="*/ 874339 h 1330678"/>
              <a:gd name="connsiteX6" fmla="*/ 672246 w 787130"/>
              <a:gd name="connsiteY6" fmla="*/ 1205384 h 1330678"/>
              <a:gd name="connsiteX7" fmla="*/ 345793 w 787130"/>
              <a:gd name="connsiteY7" fmla="*/ 1329415 h 1330678"/>
              <a:gd name="connsiteX8" fmla="*/ 156487 w 787130"/>
              <a:gd name="connsiteY8" fmla="*/ 1141044 h 1330678"/>
              <a:gd name="connsiteX9" fmla="*/ 67586 w 787130"/>
              <a:gd name="connsiteY9" fmla="*/ 566957 h 1330678"/>
              <a:gd name="connsiteX10" fmla="*/ 5429 w 787130"/>
              <a:gd name="connsiteY10" fmla="*/ 599057 h 1330678"/>
              <a:gd name="connsiteX0" fmla="*/ 5429 w 787130"/>
              <a:gd name="connsiteY0" fmla="*/ 599057 h 1330678"/>
              <a:gd name="connsiteX1" fmla="*/ 45958 w 787130"/>
              <a:gd name="connsiteY1" fmla="*/ 421479 h 1330678"/>
              <a:gd name="connsiteX2" fmla="*/ 140010 w 787130"/>
              <a:gd name="connsiteY2" fmla="*/ 150664 h 1330678"/>
              <a:gd name="connsiteX3" fmla="*/ 403948 w 787130"/>
              <a:gd name="connsiteY3" fmla="*/ 242 h 1330678"/>
              <a:gd name="connsiteX4" fmla="*/ 659186 w 787130"/>
              <a:gd name="connsiteY4" fmla="*/ 143084 h 1330678"/>
              <a:gd name="connsiteX5" fmla="*/ 787052 w 787130"/>
              <a:gd name="connsiteY5" fmla="*/ 874339 h 1330678"/>
              <a:gd name="connsiteX6" fmla="*/ 672246 w 787130"/>
              <a:gd name="connsiteY6" fmla="*/ 1205384 h 1330678"/>
              <a:gd name="connsiteX7" fmla="*/ 345793 w 787130"/>
              <a:gd name="connsiteY7" fmla="*/ 1329415 h 1330678"/>
              <a:gd name="connsiteX8" fmla="*/ 156487 w 787130"/>
              <a:gd name="connsiteY8" fmla="*/ 1141044 h 1330678"/>
              <a:gd name="connsiteX9" fmla="*/ 58183 w 787130"/>
              <a:gd name="connsiteY9" fmla="*/ 568228 h 1330678"/>
              <a:gd name="connsiteX10" fmla="*/ 5429 w 787130"/>
              <a:gd name="connsiteY10" fmla="*/ 599057 h 1330678"/>
              <a:gd name="connsiteX0" fmla="*/ 5429 w 787130"/>
              <a:gd name="connsiteY0" fmla="*/ 751347 h 1482968"/>
              <a:gd name="connsiteX1" fmla="*/ 45958 w 787130"/>
              <a:gd name="connsiteY1" fmla="*/ 573769 h 1482968"/>
              <a:gd name="connsiteX2" fmla="*/ 140010 w 787130"/>
              <a:gd name="connsiteY2" fmla="*/ 302954 h 1482968"/>
              <a:gd name="connsiteX3" fmla="*/ 403948 w 787130"/>
              <a:gd name="connsiteY3" fmla="*/ 9 h 1482968"/>
              <a:gd name="connsiteX4" fmla="*/ 659186 w 787130"/>
              <a:gd name="connsiteY4" fmla="*/ 295374 h 1482968"/>
              <a:gd name="connsiteX5" fmla="*/ 787052 w 787130"/>
              <a:gd name="connsiteY5" fmla="*/ 1026629 h 1482968"/>
              <a:gd name="connsiteX6" fmla="*/ 672246 w 787130"/>
              <a:gd name="connsiteY6" fmla="*/ 1357674 h 1482968"/>
              <a:gd name="connsiteX7" fmla="*/ 345793 w 787130"/>
              <a:gd name="connsiteY7" fmla="*/ 1481705 h 1482968"/>
              <a:gd name="connsiteX8" fmla="*/ 156487 w 787130"/>
              <a:gd name="connsiteY8" fmla="*/ 1293334 h 1482968"/>
              <a:gd name="connsiteX9" fmla="*/ 58183 w 787130"/>
              <a:gd name="connsiteY9" fmla="*/ 720518 h 1482968"/>
              <a:gd name="connsiteX10" fmla="*/ 5429 w 787130"/>
              <a:gd name="connsiteY10" fmla="*/ 751347 h 1482968"/>
              <a:gd name="connsiteX0" fmla="*/ 5429 w 787052"/>
              <a:gd name="connsiteY0" fmla="*/ 754100 h 1485721"/>
              <a:gd name="connsiteX1" fmla="*/ 45958 w 787052"/>
              <a:gd name="connsiteY1" fmla="*/ 576522 h 1485721"/>
              <a:gd name="connsiteX2" fmla="*/ 140010 w 787052"/>
              <a:gd name="connsiteY2" fmla="*/ 305707 h 1485721"/>
              <a:gd name="connsiteX3" fmla="*/ 403948 w 787052"/>
              <a:gd name="connsiteY3" fmla="*/ 2762 h 1485721"/>
              <a:gd name="connsiteX4" fmla="*/ 672102 w 787052"/>
              <a:gd name="connsiteY4" fmla="*/ 209565 h 1485721"/>
              <a:gd name="connsiteX5" fmla="*/ 787052 w 787052"/>
              <a:gd name="connsiteY5" fmla="*/ 1029382 h 1485721"/>
              <a:gd name="connsiteX6" fmla="*/ 672246 w 787052"/>
              <a:gd name="connsiteY6" fmla="*/ 1360427 h 1485721"/>
              <a:gd name="connsiteX7" fmla="*/ 345793 w 787052"/>
              <a:gd name="connsiteY7" fmla="*/ 1484458 h 1485721"/>
              <a:gd name="connsiteX8" fmla="*/ 156487 w 787052"/>
              <a:gd name="connsiteY8" fmla="*/ 1296087 h 1485721"/>
              <a:gd name="connsiteX9" fmla="*/ 58183 w 787052"/>
              <a:gd name="connsiteY9" fmla="*/ 723271 h 1485721"/>
              <a:gd name="connsiteX10" fmla="*/ 5429 w 787052"/>
              <a:gd name="connsiteY10" fmla="*/ 754100 h 1485721"/>
              <a:gd name="connsiteX0" fmla="*/ 5429 w 787052"/>
              <a:gd name="connsiteY0" fmla="*/ 751399 h 1483020"/>
              <a:gd name="connsiteX1" fmla="*/ 45958 w 787052"/>
              <a:gd name="connsiteY1" fmla="*/ 573821 h 1483020"/>
              <a:gd name="connsiteX2" fmla="*/ 140010 w 787052"/>
              <a:gd name="connsiteY2" fmla="*/ 189844 h 1483020"/>
              <a:gd name="connsiteX3" fmla="*/ 403948 w 787052"/>
              <a:gd name="connsiteY3" fmla="*/ 61 h 1483020"/>
              <a:gd name="connsiteX4" fmla="*/ 672102 w 787052"/>
              <a:gd name="connsiteY4" fmla="*/ 206864 h 1483020"/>
              <a:gd name="connsiteX5" fmla="*/ 787052 w 787052"/>
              <a:gd name="connsiteY5" fmla="*/ 1026681 h 1483020"/>
              <a:gd name="connsiteX6" fmla="*/ 672246 w 787052"/>
              <a:gd name="connsiteY6" fmla="*/ 1357726 h 1483020"/>
              <a:gd name="connsiteX7" fmla="*/ 345793 w 787052"/>
              <a:gd name="connsiteY7" fmla="*/ 1481757 h 1483020"/>
              <a:gd name="connsiteX8" fmla="*/ 156487 w 787052"/>
              <a:gd name="connsiteY8" fmla="*/ 1293386 h 1483020"/>
              <a:gd name="connsiteX9" fmla="*/ 58183 w 787052"/>
              <a:gd name="connsiteY9" fmla="*/ 720570 h 1483020"/>
              <a:gd name="connsiteX10" fmla="*/ 5429 w 787052"/>
              <a:gd name="connsiteY10" fmla="*/ 751399 h 1483020"/>
              <a:gd name="connsiteX0" fmla="*/ 5429 w 787052"/>
              <a:gd name="connsiteY0" fmla="*/ 751399 h 1483020"/>
              <a:gd name="connsiteX1" fmla="*/ 45958 w 787052"/>
              <a:gd name="connsiteY1" fmla="*/ 573821 h 1483020"/>
              <a:gd name="connsiteX2" fmla="*/ 140010 w 787052"/>
              <a:gd name="connsiteY2" fmla="*/ 189844 h 1483020"/>
              <a:gd name="connsiteX3" fmla="*/ 403948 w 787052"/>
              <a:gd name="connsiteY3" fmla="*/ 61 h 1483020"/>
              <a:gd name="connsiteX4" fmla="*/ 672102 w 787052"/>
              <a:gd name="connsiteY4" fmla="*/ 206864 h 1483020"/>
              <a:gd name="connsiteX5" fmla="*/ 787052 w 787052"/>
              <a:gd name="connsiteY5" fmla="*/ 1026681 h 1483020"/>
              <a:gd name="connsiteX6" fmla="*/ 672246 w 787052"/>
              <a:gd name="connsiteY6" fmla="*/ 1357726 h 1483020"/>
              <a:gd name="connsiteX7" fmla="*/ 345793 w 787052"/>
              <a:gd name="connsiteY7" fmla="*/ 1481757 h 1483020"/>
              <a:gd name="connsiteX8" fmla="*/ 156487 w 787052"/>
              <a:gd name="connsiteY8" fmla="*/ 1293386 h 1483020"/>
              <a:gd name="connsiteX9" fmla="*/ 71099 w 787052"/>
              <a:gd name="connsiteY9" fmla="*/ 755010 h 1483020"/>
              <a:gd name="connsiteX10" fmla="*/ 5429 w 787052"/>
              <a:gd name="connsiteY10" fmla="*/ 751399 h 1483020"/>
              <a:gd name="connsiteX0" fmla="*/ 5429 w 787052"/>
              <a:gd name="connsiteY0" fmla="*/ 751399 h 1483020"/>
              <a:gd name="connsiteX1" fmla="*/ 45958 w 787052"/>
              <a:gd name="connsiteY1" fmla="*/ 573821 h 1483020"/>
              <a:gd name="connsiteX2" fmla="*/ 140010 w 787052"/>
              <a:gd name="connsiteY2" fmla="*/ 189844 h 1483020"/>
              <a:gd name="connsiteX3" fmla="*/ 403948 w 787052"/>
              <a:gd name="connsiteY3" fmla="*/ 61 h 1483020"/>
              <a:gd name="connsiteX4" fmla="*/ 672102 w 787052"/>
              <a:gd name="connsiteY4" fmla="*/ 206864 h 1483020"/>
              <a:gd name="connsiteX5" fmla="*/ 787052 w 787052"/>
              <a:gd name="connsiteY5" fmla="*/ 1026681 h 1483020"/>
              <a:gd name="connsiteX6" fmla="*/ 672246 w 787052"/>
              <a:gd name="connsiteY6" fmla="*/ 1357726 h 1483020"/>
              <a:gd name="connsiteX7" fmla="*/ 345793 w 787052"/>
              <a:gd name="connsiteY7" fmla="*/ 1481757 h 1483020"/>
              <a:gd name="connsiteX8" fmla="*/ 156487 w 787052"/>
              <a:gd name="connsiteY8" fmla="*/ 1293386 h 1483020"/>
              <a:gd name="connsiteX9" fmla="*/ 71099 w 787052"/>
              <a:gd name="connsiteY9" fmla="*/ 755010 h 1483020"/>
              <a:gd name="connsiteX10" fmla="*/ 5429 w 787052"/>
              <a:gd name="connsiteY10" fmla="*/ 751399 h 1483020"/>
              <a:gd name="connsiteX0" fmla="*/ 5782 w 785613"/>
              <a:gd name="connsiteY0" fmla="*/ 784164 h 1483020"/>
              <a:gd name="connsiteX1" fmla="*/ 44519 w 785613"/>
              <a:gd name="connsiteY1" fmla="*/ 573821 h 1483020"/>
              <a:gd name="connsiteX2" fmla="*/ 138571 w 785613"/>
              <a:gd name="connsiteY2" fmla="*/ 189844 h 1483020"/>
              <a:gd name="connsiteX3" fmla="*/ 402509 w 785613"/>
              <a:gd name="connsiteY3" fmla="*/ 61 h 1483020"/>
              <a:gd name="connsiteX4" fmla="*/ 670663 w 785613"/>
              <a:gd name="connsiteY4" fmla="*/ 206864 h 1483020"/>
              <a:gd name="connsiteX5" fmla="*/ 785613 w 785613"/>
              <a:gd name="connsiteY5" fmla="*/ 1026681 h 1483020"/>
              <a:gd name="connsiteX6" fmla="*/ 670807 w 785613"/>
              <a:gd name="connsiteY6" fmla="*/ 1357726 h 1483020"/>
              <a:gd name="connsiteX7" fmla="*/ 344354 w 785613"/>
              <a:gd name="connsiteY7" fmla="*/ 1481757 h 1483020"/>
              <a:gd name="connsiteX8" fmla="*/ 155048 w 785613"/>
              <a:gd name="connsiteY8" fmla="*/ 1293386 h 1483020"/>
              <a:gd name="connsiteX9" fmla="*/ 69660 w 785613"/>
              <a:gd name="connsiteY9" fmla="*/ 755010 h 1483020"/>
              <a:gd name="connsiteX10" fmla="*/ 5782 w 785613"/>
              <a:gd name="connsiteY10" fmla="*/ 784164 h 1483020"/>
              <a:gd name="connsiteX0" fmla="*/ 5430 w 785261"/>
              <a:gd name="connsiteY0" fmla="*/ 784162 h 1483018"/>
              <a:gd name="connsiteX1" fmla="*/ 45959 w 785261"/>
              <a:gd name="connsiteY1" fmla="*/ 546516 h 1483018"/>
              <a:gd name="connsiteX2" fmla="*/ 138219 w 785261"/>
              <a:gd name="connsiteY2" fmla="*/ 189842 h 1483018"/>
              <a:gd name="connsiteX3" fmla="*/ 402157 w 785261"/>
              <a:gd name="connsiteY3" fmla="*/ 59 h 1483018"/>
              <a:gd name="connsiteX4" fmla="*/ 670311 w 785261"/>
              <a:gd name="connsiteY4" fmla="*/ 206862 h 1483018"/>
              <a:gd name="connsiteX5" fmla="*/ 785261 w 785261"/>
              <a:gd name="connsiteY5" fmla="*/ 1026679 h 1483018"/>
              <a:gd name="connsiteX6" fmla="*/ 670455 w 785261"/>
              <a:gd name="connsiteY6" fmla="*/ 1357724 h 1483018"/>
              <a:gd name="connsiteX7" fmla="*/ 344002 w 785261"/>
              <a:gd name="connsiteY7" fmla="*/ 1481755 h 1483018"/>
              <a:gd name="connsiteX8" fmla="*/ 154696 w 785261"/>
              <a:gd name="connsiteY8" fmla="*/ 1293384 h 1483018"/>
              <a:gd name="connsiteX9" fmla="*/ 69308 w 785261"/>
              <a:gd name="connsiteY9" fmla="*/ 755008 h 1483018"/>
              <a:gd name="connsiteX10" fmla="*/ 5430 w 785261"/>
              <a:gd name="connsiteY10" fmla="*/ 784162 h 1483018"/>
              <a:gd name="connsiteX0" fmla="*/ 7552 w 778423"/>
              <a:gd name="connsiteY0" fmla="*/ 822387 h 1483018"/>
              <a:gd name="connsiteX1" fmla="*/ 39121 w 778423"/>
              <a:gd name="connsiteY1" fmla="*/ 546516 h 1483018"/>
              <a:gd name="connsiteX2" fmla="*/ 131381 w 778423"/>
              <a:gd name="connsiteY2" fmla="*/ 189842 h 1483018"/>
              <a:gd name="connsiteX3" fmla="*/ 395319 w 778423"/>
              <a:gd name="connsiteY3" fmla="*/ 59 h 1483018"/>
              <a:gd name="connsiteX4" fmla="*/ 663473 w 778423"/>
              <a:gd name="connsiteY4" fmla="*/ 206862 h 1483018"/>
              <a:gd name="connsiteX5" fmla="*/ 778423 w 778423"/>
              <a:gd name="connsiteY5" fmla="*/ 1026679 h 1483018"/>
              <a:gd name="connsiteX6" fmla="*/ 663617 w 778423"/>
              <a:gd name="connsiteY6" fmla="*/ 1357724 h 1483018"/>
              <a:gd name="connsiteX7" fmla="*/ 337164 w 778423"/>
              <a:gd name="connsiteY7" fmla="*/ 1481755 h 1483018"/>
              <a:gd name="connsiteX8" fmla="*/ 147858 w 778423"/>
              <a:gd name="connsiteY8" fmla="*/ 1293384 h 1483018"/>
              <a:gd name="connsiteX9" fmla="*/ 62470 w 778423"/>
              <a:gd name="connsiteY9" fmla="*/ 755008 h 1483018"/>
              <a:gd name="connsiteX10" fmla="*/ 7552 w 778423"/>
              <a:gd name="connsiteY10" fmla="*/ 822387 h 1483018"/>
              <a:gd name="connsiteX0" fmla="*/ 5173 w 776044"/>
              <a:gd name="connsiteY0" fmla="*/ 822387 h 1483018"/>
              <a:gd name="connsiteX1" fmla="*/ 36742 w 776044"/>
              <a:gd name="connsiteY1" fmla="*/ 546516 h 1483018"/>
              <a:gd name="connsiteX2" fmla="*/ 129002 w 776044"/>
              <a:gd name="connsiteY2" fmla="*/ 189842 h 1483018"/>
              <a:gd name="connsiteX3" fmla="*/ 392940 w 776044"/>
              <a:gd name="connsiteY3" fmla="*/ 59 h 1483018"/>
              <a:gd name="connsiteX4" fmla="*/ 661094 w 776044"/>
              <a:gd name="connsiteY4" fmla="*/ 206862 h 1483018"/>
              <a:gd name="connsiteX5" fmla="*/ 776044 w 776044"/>
              <a:gd name="connsiteY5" fmla="*/ 1026679 h 1483018"/>
              <a:gd name="connsiteX6" fmla="*/ 661238 w 776044"/>
              <a:gd name="connsiteY6" fmla="*/ 1357724 h 1483018"/>
              <a:gd name="connsiteX7" fmla="*/ 334785 w 776044"/>
              <a:gd name="connsiteY7" fmla="*/ 1481755 h 1483018"/>
              <a:gd name="connsiteX8" fmla="*/ 145479 w 776044"/>
              <a:gd name="connsiteY8" fmla="*/ 1293384 h 1483018"/>
              <a:gd name="connsiteX9" fmla="*/ 60091 w 776044"/>
              <a:gd name="connsiteY9" fmla="*/ 755008 h 1483018"/>
              <a:gd name="connsiteX10" fmla="*/ 5173 w 776044"/>
              <a:gd name="connsiteY10" fmla="*/ 822387 h 1483018"/>
              <a:gd name="connsiteX0" fmla="*/ 3111 w 773982"/>
              <a:gd name="connsiteY0" fmla="*/ 822384 h 1483015"/>
              <a:gd name="connsiteX1" fmla="*/ 43640 w 773982"/>
              <a:gd name="connsiteY1" fmla="*/ 516479 h 1483015"/>
              <a:gd name="connsiteX2" fmla="*/ 126940 w 773982"/>
              <a:gd name="connsiteY2" fmla="*/ 189839 h 1483015"/>
              <a:gd name="connsiteX3" fmla="*/ 390878 w 773982"/>
              <a:gd name="connsiteY3" fmla="*/ 56 h 1483015"/>
              <a:gd name="connsiteX4" fmla="*/ 659032 w 773982"/>
              <a:gd name="connsiteY4" fmla="*/ 206859 h 1483015"/>
              <a:gd name="connsiteX5" fmla="*/ 773982 w 773982"/>
              <a:gd name="connsiteY5" fmla="*/ 1026676 h 1483015"/>
              <a:gd name="connsiteX6" fmla="*/ 659176 w 773982"/>
              <a:gd name="connsiteY6" fmla="*/ 1357721 h 1483015"/>
              <a:gd name="connsiteX7" fmla="*/ 332723 w 773982"/>
              <a:gd name="connsiteY7" fmla="*/ 1481752 h 1483015"/>
              <a:gd name="connsiteX8" fmla="*/ 143417 w 773982"/>
              <a:gd name="connsiteY8" fmla="*/ 1293381 h 1483015"/>
              <a:gd name="connsiteX9" fmla="*/ 58029 w 773982"/>
              <a:gd name="connsiteY9" fmla="*/ 755005 h 1483015"/>
              <a:gd name="connsiteX10" fmla="*/ 3111 w 773982"/>
              <a:gd name="connsiteY10" fmla="*/ 822384 h 1483015"/>
              <a:gd name="connsiteX0" fmla="*/ 3111 w 773982"/>
              <a:gd name="connsiteY0" fmla="*/ 822399 h 1483030"/>
              <a:gd name="connsiteX1" fmla="*/ 43640 w 773982"/>
              <a:gd name="connsiteY1" fmla="*/ 516494 h 1483030"/>
              <a:gd name="connsiteX2" fmla="*/ 126940 w 773982"/>
              <a:gd name="connsiteY2" fmla="*/ 189854 h 1483030"/>
              <a:gd name="connsiteX3" fmla="*/ 390878 w 773982"/>
              <a:gd name="connsiteY3" fmla="*/ 71 h 1483030"/>
              <a:gd name="connsiteX4" fmla="*/ 659032 w 773982"/>
              <a:gd name="connsiteY4" fmla="*/ 206874 h 1483030"/>
              <a:gd name="connsiteX5" fmla="*/ 773982 w 773982"/>
              <a:gd name="connsiteY5" fmla="*/ 1026691 h 1483030"/>
              <a:gd name="connsiteX6" fmla="*/ 659176 w 773982"/>
              <a:gd name="connsiteY6" fmla="*/ 1357736 h 1483030"/>
              <a:gd name="connsiteX7" fmla="*/ 332723 w 773982"/>
              <a:gd name="connsiteY7" fmla="*/ 1481767 h 1483030"/>
              <a:gd name="connsiteX8" fmla="*/ 143417 w 773982"/>
              <a:gd name="connsiteY8" fmla="*/ 1293396 h 1483030"/>
              <a:gd name="connsiteX9" fmla="*/ 58029 w 773982"/>
              <a:gd name="connsiteY9" fmla="*/ 755020 h 1483030"/>
              <a:gd name="connsiteX10" fmla="*/ 3111 w 773982"/>
              <a:gd name="connsiteY10" fmla="*/ 822399 h 1483030"/>
              <a:gd name="connsiteX0" fmla="*/ 1158 w 772029"/>
              <a:gd name="connsiteY0" fmla="*/ 822384 h 1483015"/>
              <a:gd name="connsiteX1" fmla="*/ 66600 w 772029"/>
              <a:gd name="connsiteY1" fmla="*/ 513029 h 1483015"/>
              <a:gd name="connsiteX2" fmla="*/ 124987 w 772029"/>
              <a:gd name="connsiteY2" fmla="*/ 189839 h 1483015"/>
              <a:gd name="connsiteX3" fmla="*/ 388925 w 772029"/>
              <a:gd name="connsiteY3" fmla="*/ 56 h 1483015"/>
              <a:gd name="connsiteX4" fmla="*/ 657079 w 772029"/>
              <a:gd name="connsiteY4" fmla="*/ 206859 h 1483015"/>
              <a:gd name="connsiteX5" fmla="*/ 772029 w 772029"/>
              <a:gd name="connsiteY5" fmla="*/ 1026676 h 1483015"/>
              <a:gd name="connsiteX6" fmla="*/ 657223 w 772029"/>
              <a:gd name="connsiteY6" fmla="*/ 1357721 h 1483015"/>
              <a:gd name="connsiteX7" fmla="*/ 330770 w 772029"/>
              <a:gd name="connsiteY7" fmla="*/ 1481752 h 1483015"/>
              <a:gd name="connsiteX8" fmla="*/ 141464 w 772029"/>
              <a:gd name="connsiteY8" fmla="*/ 1293381 h 1483015"/>
              <a:gd name="connsiteX9" fmla="*/ 56076 w 772029"/>
              <a:gd name="connsiteY9" fmla="*/ 755005 h 1483015"/>
              <a:gd name="connsiteX10" fmla="*/ 1158 w 772029"/>
              <a:gd name="connsiteY10" fmla="*/ 822384 h 1483015"/>
              <a:gd name="connsiteX0" fmla="*/ 923 w 771794"/>
              <a:gd name="connsiteY0" fmla="*/ 822384 h 1483015"/>
              <a:gd name="connsiteX1" fmla="*/ 75424 w 771794"/>
              <a:gd name="connsiteY1" fmla="*/ 513030 h 1483015"/>
              <a:gd name="connsiteX2" fmla="*/ 124752 w 771794"/>
              <a:gd name="connsiteY2" fmla="*/ 189839 h 1483015"/>
              <a:gd name="connsiteX3" fmla="*/ 388690 w 771794"/>
              <a:gd name="connsiteY3" fmla="*/ 56 h 1483015"/>
              <a:gd name="connsiteX4" fmla="*/ 656844 w 771794"/>
              <a:gd name="connsiteY4" fmla="*/ 206859 h 1483015"/>
              <a:gd name="connsiteX5" fmla="*/ 771794 w 771794"/>
              <a:gd name="connsiteY5" fmla="*/ 1026676 h 1483015"/>
              <a:gd name="connsiteX6" fmla="*/ 656988 w 771794"/>
              <a:gd name="connsiteY6" fmla="*/ 1357721 h 1483015"/>
              <a:gd name="connsiteX7" fmla="*/ 330535 w 771794"/>
              <a:gd name="connsiteY7" fmla="*/ 1481752 h 1483015"/>
              <a:gd name="connsiteX8" fmla="*/ 141229 w 771794"/>
              <a:gd name="connsiteY8" fmla="*/ 1293381 h 1483015"/>
              <a:gd name="connsiteX9" fmla="*/ 55841 w 771794"/>
              <a:gd name="connsiteY9" fmla="*/ 755005 h 1483015"/>
              <a:gd name="connsiteX10" fmla="*/ 923 w 771794"/>
              <a:gd name="connsiteY10" fmla="*/ 822384 h 1483015"/>
              <a:gd name="connsiteX0" fmla="*/ 923 w 771794"/>
              <a:gd name="connsiteY0" fmla="*/ 822427 h 1483058"/>
              <a:gd name="connsiteX1" fmla="*/ 75424 w 771794"/>
              <a:gd name="connsiteY1" fmla="*/ 513073 h 1483058"/>
              <a:gd name="connsiteX2" fmla="*/ 124752 w 771794"/>
              <a:gd name="connsiteY2" fmla="*/ 220941 h 1483058"/>
              <a:gd name="connsiteX3" fmla="*/ 388690 w 771794"/>
              <a:gd name="connsiteY3" fmla="*/ 99 h 1483058"/>
              <a:gd name="connsiteX4" fmla="*/ 656844 w 771794"/>
              <a:gd name="connsiteY4" fmla="*/ 206902 h 1483058"/>
              <a:gd name="connsiteX5" fmla="*/ 771794 w 771794"/>
              <a:gd name="connsiteY5" fmla="*/ 1026719 h 1483058"/>
              <a:gd name="connsiteX6" fmla="*/ 656988 w 771794"/>
              <a:gd name="connsiteY6" fmla="*/ 1357764 h 1483058"/>
              <a:gd name="connsiteX7" fmla="*/ 330535 w 771794"/>
              <a:gd name="connsiteY7" fmla="*/ 1481795 h 1483058"/>
              <a:gd name="connsiteX8" fmla="*/ 141229 w 771794"/>
              <a:gd name="connsiteY8" fmla="*/ 1293424 h 1483058"/>
              <a:gd name="connsiteX9" fmla="*/ 55841 w 771794"/>
              <a:gd name="connsiteY9" fmla="*/ 755048 h 1483058"/>
              <a:gd name="connsiteX10" fmla="*/ 923 w 771794"/>
              <a:gd name="connsiteY10" fmla="*/ 822427 h 1483058"/>
              <a:gd name="connsiteX0" fmla="*/ 2041 w 772912"/>
              <a:gd name="connsiteY0" fmla="*/ 822427 h 1483058"/>
              <a:gd name="connsiteX1" fmla="*/ 76542 w 772912"/>
              <a:gd name="connsiteY1" fmla="*/ 513073 h 1483058"/>
              <a:gd name="connsiteX2" fmla="*/ 125870 w 772912"/>
              <a:gd name="connsiteY2" fmla="*/ 220941 h 1483058"/>
              <a:gd name="connsiteX3" fmla="*/ 389808 w 772912"/>
              <a:gd name="connsiteY3" fmla="*/ 99 h 1483058"/>
              <a:gd name="connsiteX4" fmla="*/ 657962 w 772912"/>
              <a:gd name="connsiteY4" fmla="*/ 206902 h 1483058"/>
              <a:gd name="connsiteX5" fmla="*/ 772912 w 772912"/>
              <a:gd name="connsiteY5" fmla="*/ 1026719 h 1483058"/>
              <a:gd name="connsiteX6" fmla="*/ 658106 w 772912"/>
              <a:gd name="connsiteY6" fmla="*/ 1357764 h 1483058"/>
              <a:gd name="connsiteX7" fmla="*/ 331653 w 772912"/>
              <a:gd name="connsiteY7" fmla="*/ 1481795 h 1483058"/>
              <a:gd name="connsiteX8" fmla="*/ 142347 w 772912"/>
              <a:gd name="connsiteY8" fmla="*/ 1293424 h 1483058"/>
              <a:gd name="connsiteX9" fmla="*/ 56959 w 772912"/>
              <a:gd name="connsiteY9" fmla="*/ 755048 h 1483058"/>
              <a:gd name="connsiteX10" fmla="*/ 2041 w 772912"/>
              <a:gd name="connsiteY10" fmla="*/ 822427 h 1483058"/>
              <a:gd name="connsiteX0" fmla="*/ 2041 w 772912"/>
              <a:gd name="connsiteY0" fmla="*/ 822427 h 1483058"/>
              <a:gd name="connsiteX1" fmla="*/ 76542 w 772912"/>
              <a:gd name="connsiteY1" fmla="*/ 513073 h 1483058"/>
              <a:gd name="connsiteX2" fmla="*/ 125870 w 772912"/>
              <a:gd name="connsiteY2" fmla="*/ 220941 h 1483058"/>
              <a:gd name="connsiteX3" fmla="*/ 389808 w 772912"/>
              <a:gd name="connsiteY3" fmla="*/ 99 h 1483058"/>
              <a:gd name="connsiteX4" fmla="*/ 657962 w 772912"/>
              <a:gd name="connsiteY4" fmla="*/ 206902 h 1483058"/>
              <a:gd name="connsiteX5" fmla="*/ 772912 w 772912"/>
              <a:gd name="connsiteY5" fmla="*/ 1026719 h 1483058"/>
              <a:gd name="connsiteX6" fmla="*/ 658106 w 772912"/>
              <a:gd name="connsiteY6" fmla="*/ 1357764 h 1483058"/>
              <a:gd name="connsiteX7" fmla="*/ 331653 w 772912"/>
              <a:gd name="connsiteY7" fmla="*/ 1481795 h 1483058"/>
              <a:gd name="connsiteX8" fmla="*/ 142347 w 772912"/>
              <a:gd name="connsiteY8" fmla="*/ 1293424 h 1483058"/>
              <a:gd name="connsiteX9" fmla="*/ 56959 w 772912"/>
              <a:gd name="connsiteY9" fmla="*/ 755048 h 1483058"/>
              <a:gd name="connsiteX10" fmla="*/ 2041 w 772912"/>
              <a:gd name="connsiteY10" fmla="*/ 822427 h 1483058"/>
              <a:gd name="connsiteX0" fmla="*/ 2041 w 772912"/>
              <a:gd name="connsiteY0" fmla="*/ 822427 h 1483058"/>
              <a:gd name="connsiteX1" fmla="*/ 76542 w 772912"/>
              <a:gd name="connsiteY1" fmla="*/ 513073 h 1483058"/>
              <a:gd name="connsiteX2" fmla="*/ 125870 w 772912"/>
              <a:gd name="connsiteY2" fmla="*/ 220941 h 1483058"/>
              <a:gd name="connsiteX3" fmla="*/ 389808 w 772912"/>
              <a:gd name="connsiteY3" fmla="*/ 99 h 1483058"/>
              <a:gd name="connsiteX4" fmla="*/ 657962 w 772912"/>
              <a:gd name="connsiteY4" fmla="*/ 206902 h 1483058"/>
              <a:gd name="connsiteX5" fmla="*/ 772912 w 772912"/>
              <a:gd name="connsiteY5" fmla="*/ 1026719 h 1483058"/>
              <a:gd name="connsiteX6" fmla="*/ 658106 w 772912"/>
              <a:gd name="connsiteY6" fmla="*/ 1357764 h 1483058"/>
              <a:gd name="connsiteX7" fmla="*/ 331653 w 772912"/>
              <a:gd name="connsiteY7" fmla="*/ 1481795 h 1483058"/>
              <a:gd name="connsiteX8" fmla="*/ 142347 w 772912"/>
              <a:gd name="connsiteY8" fmla="*/ 1293424 h 1483058"/>
              <a:gd name="connsiteX9" fmla="*/ 66018 w 772912"/>
              <a:gd name="connsiteY9" fmla="*/ 744695 h 1483058"/>
              <a:gd name="connsiteX10" fmla="*/ 2041 w 772912"/>
              <a:gd name="connsiteY10" fmla="*/ 822427 h 1483058"/>
              <a:gd name="connsiteX0" fmla="*/ 2041 w 772912"/>
              <a:gd name="connsiteY0" fmla="*/ 822427 h 1483058"/>
              <a:gd name="connsiteX1" fmla="*/ 76542 w 772912"/>
              <a:gd name="connsiteY1" fmla="*/ 513073 h 1483058"/>
              <a:gd name="connsiteX2" fmla="*/ 125870 w 772912"/>
              <a:gd name="connsiteY2" fmla="*/ 220941 h 1483058"/>
              <a:gd name="connsiteX3" fmla="*/ 389808 w 772912"/>
              <a:gd name="connsiteY3" fmla="*/ 99 h 1483058"/>
              <a:gd name="connsiteX4" fmla="*/ 657962 w 772912"/>
              <a:gd name="connsiteY4" fmla="*/ 206902 h 1483058"/>
              <a:gd name="connsiteX5" fmla="*/ 772912 w 772912"/>
              <a:gd name="connsiteY5" fmla="*/ 1026719 h 1483058"/>
              <a:gd name="connsiteX6" fmla="*/ 658106 w 772912"/>
              <a:gd name="connsiteY6" fmla="*/ 1357764 h 1483058"/>
              <a:gd name="connsiteX7" fmla="*/ 331653 w 772912"/>
              <a:gd name="connsiteY7" fmla="*/ 1481795 h 1483058"/>
              <a:gd name="connsiteX8" fmla="*/ 142347 w 772912"/>
              <a:gd name="connsiteY8" fmla="*/ 1293424 h 1483058"/>
              <a:gd name="connsiteX9" fmla="*/ 68283 w 772912"/>
              <a:gd name="connsiteY9" fmla="*/ 758499 h 1483058"/>
              <a:gd name="connsiteX10" fmla="*/ 2041 w 772912"/>
              <a:gd name="connsiteY10" fmla="*/ 822427 h 1483058"/>
              <a:gd name="connsiteX0" fmla="*/ 2041 w 772912"/>
              <a:gd name="connsiteY0" fmla="*/ 822427 h 1483058"/>
              <a:gd name="connsiteX1" fmla="*/ 76542 w 772912"/>
              <a:gd name="connsiteY1" fmla="*/ 513073 h 1483058"/>
              <a:gd name="connsiteX2" fmla="*/ 125870 w 772912"/>
              <a:gd name="connsiteY2" fmla="*/ 220941 h 1483058"/>
              <a:gd name="connsiteX3" fmla="*/ 389808 w 772912"/>
              <a:gd name="connsiteY3" fmla="*/ 99 h 1483058"/>
              <a:gd name="connsiteX4" fmla="*/ 657962 w 772912"/>
              <a:gd name="connsiteY4" fmla="*/ 206902 h 1483058"/>
              <a:gd name="connsiteX5" fmla="*/ 772912 w 772912"/>
              <a:gd name="connsiteY5" fmla="*/ 1026719 h 1483058"/>
              <a:gd name="connsiteX6" fmla="*/ 658106 w 772912"/>
              <a:gd name="connsiteY6" fmla="*/ 1357764 h 1483058"/>
              <a:gd name="connsiteX7" fmla="*/ 331653 w 772912"/>
              <a:gd name="connsiteY7" fmla="*/ 1481795 h 1483058"/>
              <a:gd name="connsiteX8" fmla="*/ 142347 w 772912"/>
              <a:gd name="connsiteY8" fmla="*/ 1293424 h 1483058"/>
              <a:gd name="connsiteX9" fmla="*/ 72813 w 772912"/>
              <a:gd name="connsiteY9" fmla="*/ 751597 h 1483058"/>
              <a:gd name="connsiteX10" fmla="*/ 2041 w 772912"/>
              <a:gd name="connsiteY10" fmla="*/ 822427 h 1483058"/>
              <a:gd name="connsiteX0" fmla="*/ 2041 w 772912"/>
              <a:gd name="connsiteY0" fmla="*/ 822427 h 1483058"/>
              <a:gd name="connsiteX1" fmla="*/ 76542 w 772912"/>
              <a:gd name="connsiteY1" fmla="*/ 561386 h 1483058"/>
              <a:gd name="connsiteX2" fmla="*/ 125870 w 772912"/>
              <a:gd name="connsiteY2" fmla="*/ 220941 h 1483058"/>
              <a:gd name="connsiteX3" fmla="*/ 389808 w 772912"/>
              <a:gd name="connsiteY3" fmla="*/ 99 h 1483058"/>
              <a:gd name="connsiteX4" fmla="*/ 657962 w 772912"/>
              <a:gd name="connsiteY4" fmla="*/ 206902 h 1483058"/>
              <a:gd name="connsiteX5" fmla="*/ 772912 w 772912"/>
              <a:gd name="connsiteY5" fmla="*/ 1026719 h 1483058"/>
              <a:gd name="connsiteX6" fmla="*/ 658106 w 772912"/>
              <a:gd name="connsiteY6" fmla="*/ 1357764 h 1483058"/>
              <a:gd name="connsiteX7" fmla="*/ 331653 w 772912"/>
              <a:gd name="connsiteY7" fmla="*/ 1481795 h 1483058"/>
              <a:gd name="connsiteX8" fmla="*/ 142347 w 772912"/>
              <a:gd name="connsiteY8" fmla="*/ 1293424 h 1483058"/>
              <a:gd name="connsiteX9" fmla="*/ 72813 w 772912"/>
              <a:gd name="connsiteY9" fmla="*/ 751597 h 1483058"/>
              <a:gd name="connsiteX10" fmla="*/ 2041 w 772912"/>
              <a:gd name="connsiteY10" fmla="*/ 822427 h 1483058"/>
              <a:gd name="connsiteX0" fmla="*/ 2737 w 773608"/>
              <a:gd name="connsiteY0" fmla="*/ 822427 h 1483058"/>
              <a:gd name="connsiteX1" fmla="*/ 70444 w 773608"/>
              <a:gd name="connsiteY1" fmla="*/ 575190 h 1483058"/>
              <a:gd name="connsiteX2" fmla="*/ 126566 w 773608"/>
              <a:gd name="connsiteY2" fmla="*/ 220941 h 1483058"/>
              <a:gd name="connsiteX3" fmla="*/ 390504 w 773608"/>
              <a:gd name="connsiteY3" fmla="*/ 99 h 1483058"/>
              <a:gd name="connsiteX4" fmla="*/ 658658 w 773608"/>
              <a:gd name="connsiteY4" fmla="*/ 206902 h 1483058"/>
              <a:gd name="connsiteX5" fmla="*/ 773608 w 773608"/>
              <a:gd name="connsiteY5" fmla="*/ 1026719 h 1483058"/>
              <a:gd name="connsiteX6" fmla="*/ 658802 w 773608"/>
              <a:gd name="connsiteY6" fmla="*/ 1357764 h 1483058"/>
              <a:gd name="connsiteX7" fmla="*/ 332349 w 773608"/>
              <a:gd name="connsiteY7" fmla="*/ 1481795 h 1483058"/>
              <a:gd name="connsiteX8" fmla="*/ 143043 w 773608"/>
              <a:gd name="connsiteY8" fmla="*/ 1293424 h 1483058"/>
              <a:gd name="connsiteX9" fmla="*/ 73509 w 773608"/>
              <a:gd name="connsiteY9" fmla="*/ 751597 h 1483058"/>
              <a:gd name="connsiteX10" fmla="*/ 2737 w 773608"/>
              <a:gd name="connsiteY10" fmla="*/ 822427 h 1483058"/>
              <a:gd name="connsiteX0" fmla="*/ 2737 w 773608"/>
              <a:gd name="connsiteY0" fmla="*/ 822427 h 1483058"/>
              <a:gd name="connsiteX1" fmla="*/ 70444 w 773608"/>
              <a:gd name="connsiteY1" fmla="*/ 575190 h 1483058"/>
              <a:gd name="connsiteX2" fmla="*/ 126566 w 773608"/>
              <a:gd name="connsiteY2" fmla="*/ 220941 h 1483058"/>
              <a:gd name="connsiteX3" fmla="*/ 390504 w 773608"/>
              <a:gd name="connsiteY3" fmla="*/ 99 h 1483058"/>
              <a:gd name="connsiteX4" fmla="*/ 658658 w 773608"/>
              <a:gd name="connsiteY4" fmla="*/ 206902 h 1483058"/>
              <a:gd name="connsiteX5" fmla="*/ 773608 w 773608"/>
              <a:gd name="connsiteY5" fmla="*/ 1026719 h 1483058"/>
              <a:gd name="connsiteX6" fmla="*/ 658802 w 773608"/>
              <a:gd name="connsiteY6" fmla="*/ 1357764 h 1483058"/>
              <a:gd name="connsiteX7" fmla="*/ 332349 w 773608"/>
              <a:gd name="connsiteY7" fmla="*/ 1481795 h 1483058"/>
              <a:gd name="connsiteX8" fmla="*/ 143043 w 773608"/>
              <a:gd name="connsiteY8" fmla="*/ 1293425 h 1483058"/>
              <a:gd name="connsiteX9" fmla="*/ 73509 w 773608"/>
              <a:gd name="connsiteY9" fmla="*/ 751597 h 1483058"/>
              <a:gd name="connsiteX10" fmla="*/ 2737 w 773608"/>
              <a:gd name="connsiteY10" fmla="*/ 822427 h 1483058"/>
              <a:gd name="connsiteX0" fmla="*/ 2737 w 773608"/>
              <a:gd name="connsiteY0" fmla="*/ 784686 h 1445317"/>
              <a:gd name="connsiteX1" fmla="*/ 70444 w 773608"/>
              <a:gd name="connsiteY1" fmla="*/ 537449 h 1445317"/>
              <a:gd name="connsiteX2" fmla="*/ 126566 w 773608"/>
              <a:gd name="connsiteY2" fmla="*/ 183200 h 1445317"/>
              <a:gd name="connsiteX3" fmla="*/ 388239 w 773608"/>
              <a:gd name="connsiteY3" fmla="*/ 318 h 1445317"/>
              <a:gd name="connsiteX4" fmla="*/ 658658 w 773608"/>
              <a:gd name="connsiteY4" fmla="*/ 169161 h 1445317"/>
              <a:gd name="connsiteX5" fmla="*/ 773608 w 773608"/>
              <a:gd name="connsiteY5" fmla="*/ 988978 h 1445317"/>
              <a:gd name="connsiteX6" fmla="*/ 658802 w 773608"/>
              <a:gd name="connsiteY6" fmla="*/ 1320023 h 1445317"/>
              <a:gd name="connsiteX7" fmla="*/ 332349 w 773608"/>
              <a:gd name="connsiteY7" fmla="*/ 1444054 h 1445317"/>
              <a:gd name="connsiteX8" fmla="*/ 143043 w 773608"/>
              <a:gd name="connsiteY8" fmla="*/ 1255684 h 1445317"/>
              <a:gd name="connsiteX9" fmla="*/ 73509 w 773608"/>
              <a:gd name="connsiteY9" fmla="*/ 713856 h 1445317"/>
              <a:gd name="connsiteX10" fmla="*/ 2737 w 773608"/>
              <a:gd name="connsiteY10" fmla="*/ 784686 h 1445317"/>
              <a:gd name="connsiteX0" fmla="*/ 2737 w 773608"/>
              <a:gd name="connsiteY0" fmla="*/ 786943 h 1447574"/>
              <a:gd name="connsiteX1" fmla="*/ 70444 w 773608"/>
              <a:gd name="connsiteY1" fmla="*/ 539706 h 1447574"/>
              <a:gd name="connsiteX2" fmla="*/ 137890 w 773608"/>
              <a:gd name="connsiteY2" fmla="*/ 233770 h 1447574"/>
              <a:gd name="connsiteX3" fmla="*/ 388239 w 773608"/>
              <a:gd name="connsiteY3" fmla="*/ 2575 h 1447574"/>
              <a:gd name="connsiteX4" fmla="*/ 658658 w 773608"/>
              <a:gd name="connsiteY4" fmla="*/ 171418 h 1447574"/>
              <a:gd name="connsiteX5" fmla="*/ 773608 w 773608"/>
              <a:gd name="connsiteY5" fmla="*/ 991235 h 1447574"/>
              <a:gd name="connsiteX6" fmla="*/ 658802 w 773608"/>
              <a:gd name="connsiteY6" fmla="*/ 1322280 h 1447574"/>
              <a:gd name="connsiteX7" fmla="*/ 332349 w 773608"/>
              <a:gd name="connsiteY7" fmla="*/ 1446311 h 1447574"/>
              <a:gd name="connsiteX8" fmla="*/ 143043 w 773608"/>
              <a:gd name="connsiteY8" fmla="*/ 1257941 h 1447574"/>
              <a:gd name="connsiteX9" fmla="*/ 73509 w 773608"/>
              <a:gd name="connsiteY9" fmla="*/ 716113 h 1447574"/>
              <a:gd name="connsiteX10" fmla="*/ 2737 w 773608"/>
              <a:gd name="connsiteY10" fmla="*/ 786943 h 1447574"/>
              <a:gd name="connsiteX0" fmla="*/ 4243 w 775114"/>
              <a:gd name="connsiteY0" fmla="*/ 786943 h 1447574"/>
              <a:gd name="connsiteX1" fmla="*/ 62891 w 775114"/>
              <a:gd name="connsiteY1" fmla="*/ 522452 h 1447574"/>
              <a:gd name="connsiteX2" fmla="*/ 139396 w 775114"/>
              <a:gd name="connsiteY2" fmla="*/ 233770 h 1447574"/>
              <a:gd name="connsiteX3" fmla="*/ 389745 w 775114"/>
              <a:gd name="connsiteY3" fmla="*/ 2575 h 1447574"/>
              <a:gd name="connsiteX4" fmla="*/ 660164 w 775114"/>
              <a:gd name="connsiteY4" fmla="*/ 171418 h 1447574"/>
              <a:gd name="connsiteX5" fmla="*/ 775114 w 775114"/>
              <a:gd name="connsiteY5" fmla="*/ 991235 h 1447574"/>
              <a:gd name="connsiteX6" fmla="*/ 660308 w 775114"/>
              <a:gd name="connsiteY6" fmla="*/ 1322280 h 1447574"/>
              <a:gd name="connsiteX7" fmla="*/ 333855 w 775114"/>
              <a:gd name="connsiteY7" fmla="*/ 1446311 h 1447574"/>
              <a:gd name="connsiteX8" fmla="*/ 144549 w 775114"/>
              <a:gd name="connsiteY8" fmla="*/ 1257941 h 1447574"/>
              <a:gd name="connsiteX9" fmla="*/ 75015 w 775114"/>
              <a:gd name="connsiteY9" fmla="*/ 716113 h 1447574"/>
              <a:gd name="connsiteX10" fmla="*/ 4243 w 775114"/>
              <a:gd name="connsiteY10" fmla="*/ 786943 h 1447574"/>
              <a:gd name="connsiteX0" fmla="*/ 9050 w 779921"/>
              <a:gd name="connsiteY0" fmla="*/ 786943 h 1447574"/>
              <a:gd name="connsiteX1" fmla="*/ 51844 w 779921"/>
              <a:gd name="connsiteY1" fmla="*/ 522452 h 1447574"/>
              <a:gd name="connsiteX2" fmla="*/ 144203 w 779921"/>
              <a:gd name="connsiteY2" fmla="*/ 233770 h 1447574"/>
              <a:gd name="connsiteX3" fmla="*/ 394552 w 779921"/>
              <a:gd name="connsiteY3" fmla="*/ 2575 h 1447574"/>
              <a:gd name="connsiteX4" fmla="*/ 664971 w 779921"/>
              <a:gd name="connsiteY4" fmla="*/ 171418 h 1447574"/>
              <a:gd name="connsiteX5" fmla="*/ 779921 w 779921"/>
              <a:gd name="connsiteY5" fmla="*/ 991235 h 1447574"/>
              <a:gd name="connsiteX6" fmla="*/ 665115 w 779921"/>
              <a:gd name="connsiteY6" fmla="*/ 1322280 h 1447574"/>
              <a:gd name="connsiteX7" fmla="*/ 338662 w 779921"/>
              <a:gd name="connsiteY7" fmla="*/ 1446311 h 1447574"/>
              <a:gd name="connsiteX8" fmla="*/ 149356 w 779921"/>
              <a:gd name="connsiteY8" fmla="*/ 1257941 h 1447574"/>
              <a:gd name="connsiteX9" fmla="*/ 79822 w 779921"/>
              <a:gd name="connsiteY9" fmla="*/ 716113 h 1447574"/>
              <a:gd name="connsiteX10" fmla="*/ 9050 w 779921"/>
              <a:gd name="connsiteY10" fmla="*/ 786943 h 1447574"/>
              <a:gd name="connsiteX0" fmla="*/ 2472 w 773343"/>
              <a:gd name="connsiteY0" fmla="*/ 786943 h 1447574"/>
              <a:gd name="connsiteX1" fmla="*/ 72444 w 773343"/>
              <a:gd name="connsiteY1" fmla="*/ 525904 h 1447574"/>
              <a:gd name="connsiteX2" fmla="*/ 137625 w 773343"/>
              <a:gd name="connsiteY2" fmla="*/ 233770 h 1447574"/>
              <a:gd name="connsiteX3" fmla="*/ 387974 w 773343"/>
              <a:gd name="connsiteY3" fmla="*/ 2575 h 1447574"/>
              <a:gd name="connsiteX4" fmla="*/ 658393 w 773343"/>
              <a:gd name="connsiteY4" fmla="*/ 171418 h 1447574"/>
              <a:gd name="connsiteX5" fmla="*/ 773343 w 773343"/>
              <a:gd name="connsiteY5" fmla="*/ 991235 h 1447574"/>
              <a:gd name="connsiteX6" fmla="*/ 658537 w 773343"/>
              <a:gd name="connsiteY6" fmla="*/ 1322280 h 1447574"/>
              <a:gd name="connsiteX7" fmla="*/ 332084 w 773343"/>
              <a:gd name="connsiteY7" fmla="*/ 1446311 h 1447574"/>
              <a:gd name="connsiteX8" fmla="*/ 142778 w 773343"/>
              <a:gd name="connsiteY8" fmla="*/ 1257941 h 1447574"/>
              <a:gd name="connsiteX9" fmla="*/ 73244 w 773343"/>
              <a:gd name="connsiteY9" fmla="*/ 716113 h 1447574"/>
              <a:gd name="connsiteX10" fmla="*/ 2472 w 773343"/>
              <a:gd name="connsiteY10" fmla="*/ 786943 h 1447574"/>
              <a:gd name="connsiteX0" fmla="*/ 1502 w 772373"/>
              <a:gd name="connsiteY0" fmla="*/ 786943 h 1447574"/>
              <a:gd name="connsiteX1" fmla="*/ 71474 w 772373"/>
              <a:gd name="connsiteY1" fmla="*/ 525904 h 1447574"/>
              <a:gd name="connsiteX2" fmla="*/ 136655 w 772373"/>
              <a:gd name="connsiteY2" fmla="*/ 233770 h 1447574"/>
              <a:gd name="connsiteX3" fmla="*/ 387004 w 772373"/>
              <a:gd name="connsiteY3" fmla="*/ 2575 h 1447574"/>
              <a:gd name="connsiteX4" fmla="*/ 657423 w 772373"/>
              <a:gd name="connsiteY4" fmla="*/ 171418 h 1447574"/>
              <a:gd name="connsiteX5" fmla="*/ 772373 w 772373"/>
              <a:gd name="connsiteY5" fmla="*/ 991235 h 1447574"/>
              <a:gd name="connsiteX6" fmla="*/ 657567 w 772373"/>
              <a:gd name="connsiteY6" fmla="*/ 1322280 h 1447574"/>
              <a:gd name="connsiteX7" fmla="*/ 331114 w 772373"/>
              <a:gd name="connsiteY7" fmla="*/ 1446311 h 1447574"/>
              <a:gd name="connsiteX8" fmla="*/ 141808 w 772373"/>
              <a:gd name="connsiteY8" fmla="*/ 1257941 h 1447574"/>
              <a:gd name="connsiteX9" fmla="*/ 72274 w 772373"/>
              <a:gd name="connsiteY9" fmla="*/ 716113 h 1447574"/>
              <a:gd name="connsiteX10" fmla="*/ 1502 w 772373"/>
              <a:gd name="connsiteY10" fmla="*/ 786943 h 1447574"/>
              <a:gd name="connsiteX0" fmla="*/ 1931 w 772802"/>
              <a:gd name="connsiteY0" fmla="*/ 786943 h 1447574"/>
              <a:gd name="connsiteX1" fmla="*/ 65109 w 772802"/>
              <a:gd name="connsiteY1" fmla="*/ 532806 h 1447574"/>
              <a:gd name="connsiteX2" fmla="*/ 137084 w 772802"/>
              <a:gd name="connsiteY2" fmla="*/ 233770 h 1447574"/>
              <a:gd name="connsiteX3" fmla="*/ 387433 w 772802"/>
              <a:gd name="connsiteY3" fmla="*/ 2575 h 1447574"/>
              <a:gd name="connsiteX4" fmla="*/ 657852 w 772802"/>
              <a:gd name="connsiteY4" fmla="*/ 171418 h 1447574"/>
              <a:gd name="connsiteX5" fmla="*/ 772802 w 772802"/>
              <a:gd name="connsiteY5" fmla="*/ 991235 h 1447574"/>
              <a:gd name="connsiteX6" fmla="*/ 657996 w 772802"/>
              <a:gd name="connsiteY6" fmla="*/ 1322280 h 1447574"/>
              <a:gd name="connsiteX7" fmla="*/ 331543 w 772802"/>
              <a:gd name="connsiteY7" fmla="*/ 1446311 h 1447574"/>
              <a:gd name="connsiteX8" fmla="*/ 142237 w 772802"/>
              <a:gd name="connsiteY8" fmla="*/ 1257941 h 1447574"/>
              <a:gd name="connsiteX9" fmla="*/ 72703 w 772802"/>
              <a:gd name="connsiteY9" fmla="*/ 716113 h 1447574"/>
              <a:gd name="connsiteX10" fmla="*/ 1931 w 772802"/>
              <a:gd name="connsiteY10" fmla="*/ 786943 h 144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2802" h="1447574">
                <a:moveTo>
                  <a:pt x="1931" y="786943"/>
                </a:moveTo>
                <a:cubicBezTo>
                  <a:pt x="-5304" y="793031"/>
                  <a:pt x="6108" y="637170"/>
                  <a:pt x="65109" y="532806"/>
                </a:cubicBezTo>
                <a:cubicBezTo>
                  <a:pt x="95020" y="452841"/>
                  <a:pt x="83363" y="322142"/>
                  <a:pt x="137084" y="233770"/>
                </a:cubicBezTo>
                <a:cubicBezTo>
                  <a:pt x="190805" y="145398"/>
                  <a:pt x="300638" y="12967"/>
                  <a:pt x="387433" y="2575"/>
                </a:cubicBezTo>
                <a:cubicBezTo>
                  <a:pt x="474228" y="-7817"/>
                  <a:pt x="593624" y="6641"/>
                  <a:pt x="657852" y="171418"/>
                </a:cubicBezTo>
                <a:cubicBezTo>
                  <a:pt x="722080" y="336195"/>
                  <a:pt x="772778" y="799425"/>
                  <a:pt x="772802" y="991235"/>
                </a:cubicBezTo>
                <a:cubicBezTo>
                  <a:pt x="772826" y="1183045"/>
                  <a:pt x="731539" y="1246434"/>
                  <a:pt x="657996" y="1322280"/>
                </a:cubicBezTo>
                <a:cubicBezTo>
                  <a:pt x="584453" y="1398126"/>
                  <a:pt x="417503" y="1457034"/>
                  <a:pt x="331543" y="1446311"/>
                </a:cubicBezTo>
                <a:cubicBezTo>
                  <a:pt x="245583" y="1435588"/>
                  <a:pt x="162488" y="1364071"/>
                  <a:pt x="142237" y="1257941"/>
                </a:cubicBezTo>
                <a:cubicBezTo>
                  <a:pt x="70105" y="1028184"/>
                  <a:pt x="105499" y="806115"/>
                  <a:pt x="72703" y="716113"/>
                </a:cubicBezTo>
                <a:cubicBezTo>
                  <a:pt x="35569" y="690454"/>
                  <a:pt x="12746" y="754000"/>
                  <a:pt x="1931" y="786943"/>
                </a:cubicBezTo>
                <a:close/>
              </a:path>
            </a:pathLst>
          </a:custGeom>
          <a:noFill/>
          <a:ln w="19050" cap="flat">
            <a:solidFill>
              <a:schemeClr val="tx1"/>
            </a:solidFill>
            <a:prstDash val="solid"/>
            <a:miter/>
          </a:ln>
        </p:spPr>
        <p:txBody>
          <a:bodyPr rtlCol="0" anchor="ctr"/>
          <a:lstStyle/>
          <a:p>
            <a:endParaRPr lang="en-US">
              <a:ln>
                <a:solidFill>
                  <a:srgbClr val="000000"/>
                </a:solidFill>
              </a:ln>
              <a:solidFill>
                <a:srgbClr val="000000"/>
              </a:solidFill>
            </a:endParaRPr>
          </a:p>
        </p:txBody>
      </p:sp>
      <p:pic>
        <p:nvPicPr>
          <p:cNvPr id="15362" name="Picture 2" descr="How to find the optimal number of clusters with R? | by Changhyun Kim |  Medium">
            <a:extLst>
              <a:ext uri="{FF2B5EF4-FFF2-40B4-BE49-F238E27FC236}">
                <a16:creationId xmlns:a16="http://schemas.microsoft.com/office/drawing/2014/main" id="{5D379689-7B9D-67C8-3CFB-77E2739BCB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415"/>
          <a:stretch/>
        </p:blipFill>
        <p:spPr bwMode="auto">
          <a:xfrm>
            <a:off x="6114473" y="753701"/>
            <a:ext cx="5235889" cy="4761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5458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B6312-3D17-A885-BBCC-BB32BF1C60D1}"/>
              </a:ext>
            </a:extLst>
          </p:cNvPr>
          <p:cNvSpPr>
            <a:spLocks noGrp="1"/>
          </p:cNvSpPr>
          <p:nvPr>
            <p:ph type="title"/>
          </p:nvPr>
        </p:nvSpPr>
        <p:spPr>
          <a:xfrm>
            <a:off x="1020724" y="558209"/>
            <a:ext cx="10333075" cy="813391"/>
          </a:xfrm>
        </p:spPr>
        <p:txBody>
          <a:bodyPr>
            <a:normAutofit/>
          </a:bodyPr>
          <a:lstStyle/>
          <a:p>
            <a:r>
              <a:rPr lang="en-IN" sz="4000" b="1" i="0" dirty="0">
                <a:effectLst/>
              </a:rPr>
              <a:t>HIERARCHICAL CLUSTERING</a:t>
            </a:r>
            <a:r>
              <a:rPr lang="en-IN" sz="4000" b="0" i="0" dirty="0">
                <a:effectLst/>
              </a:rPr>
              <a:t> </a:t>
            </a:r>
            <a:endParaRPr lang="en-US" sz="4000" dirty="0"/>
          </a:p>
        </p:txBody>
      </p:sp>
      <p:sp>
        <p:nvSpPr>
          <p:cNvPr id="3" name="Content Placeholder 2">
            <a:extLst>
              <a:ext uri="{FF2B5EF4-FFF2-40B4-BE49-F238E27FC236}">
                <a16:creationId xmlns:a16="http://schemas.microsoft.com/office/drawing/2014/main" id="{C8BA0BE1-AAA7-9F12-4434-ABA71327851C}"/>
              </a:ext>
            </a:extLst>
          </p:cNvPr>
          <p:cNvSpPr>
            <a:spLocks noGrp="1"/>
          </p:cNvSpPr>
          <p:nvPr>
            <p:ph idx="1"/>
          </p:nvPr>
        </p:nvSpPr>
        <p:spPr>
          <a:xfrm>
            <a:off x="533400" y="1371600"/>
            <a:ext cx="10820400" cy="4545420"/>
          </a:xfrm>
          <a:solidFill>
            <a:schemeClr val="accent1">
              <a:lumMod val="20000"/>
              <a:lumOff val="80000"/>
            </a:schemeClr>
          </a:solidFill>
        </p:spPr>
        <p:txBody>
          <a:bodyPr>
            <a:normAutofit/>
          </a:bodyPr>
          <a:lstStyle/>
          <a:p>
            <a:pPr marL="342900" indent="-342900" algn="just" fontAlgn="base">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A </a:t>
            </a:r>
            <a:r>
              <a:rPr lang="en-IN" sz="2000" b="1" i="0" dirty="0">
                <a:effectLst/>
                <a:latin typeface="Arial" panose="020B0604020202020204" pitchFamily="34" charset="0"/>
                <a:cs typeface="Arial" panose="020B0604020202020204" pitchFamily="34" charset="0"/>
              </a:rPr>
              <a:t>Hierarchical clustering</a:t>
            </a:r>
            <a:r>
              <a:rPr lang="en-IN" sz="2000" b="0" i="0" dirty="0">
                <a:effectLst/>
                <a:latin typeface="Arial" panose="020B0604020202020204" pitchFamily="34" charset="0"/>
                <a:cs typeface="Arial" panose="020B0604020202020204" pitchFamily="34" charset="0"/>
              </a:rPr>
              <a:t> method works via grouping data into a tree of clusters. Hierarchical clustering begins by treating every data point as a separate cluster. Then, it repeatedly executes the subsequent steps:</a:t>
            </a:r>
          </a:p>
          <a:p>
            <a:pPr marL="342900" indent="-342900" algn="just" fontAlgn="base">
              <a:buFont typeface="Wingdings" pitchFamily="2" charset="2"/>
              <a:buChar char="ü"/>
            </a:pPr>
            <a:r>
              <a:rPr lang="en-IN" sz="2000" b="0" i="0" dirty="0">
                <a:effectLst/>
                <a:latin typeface="Arial" panose="020B0604020202020204" pitchFamily="34" charset="0"/>
                <a:cs typeface="Arial" panose="020B0604020202020204" pitchFamily="34" charset="0"/>
              </a:rPr>
              <a:t>Identify the 2 clusters which can be closest together, and</a:t>
            </a:r>
          </a:p>
          <a:p>
            <a:pPr marL="342900" indent="-342900" algn="just" fontAlgn="base">
              <a:buFont typeface="Wingdings" pitchFamily="2" charset="2"/>
              <a:buChar char="ü"/>
            </a:pPr>
            <a:r>
              <a:rPr lang="en-IN" sz="2000" b="0" i="0" dirty="0">
                <a:effectLst/>
                <a:latin typeface="Arial" panose="020B0604020202020204" pitchFamily="34" charset="0"/>
                <a:cs typeface="Arial" panose="020B0604020202020204" pitchFamily="34" charset="0"/>
              </a:rPr>
              <a:t>Merge the 2 maximum comparable clusters. We need to continue these steps until all the clusters are merged together.</a:t>
            </a:r>
          </a:p>
          <a:p>
            <a:pPr marL="342900" indent="-342900" algn="just" fontAlgn="base">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In Hierarchical Clustering, the aim is to produce a hierarchical series of nested clusters</a:t>
            </a:r>
          </a:p>
          <a:p>
            <a:pPr marL="342900" indent="-342900" algn="just" fontAlgn="base">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 A diagram called </a:t>
            </a:r>
            <a:r>
              <a:rPr lang="en-IN" sz="2000" b="1" i="0" dirty="0">
                <a:effectLst/>
                <a:latin typeface="Arial" panose="020B0604020202020204" pitchFamily="34" charset="0"/>
                <a:cs typeface="Arial" panose="020B0604020202020204" pitchFamily="34" charset="0"/>
              </a:rPr>
              <a:t>Dendrogram </a:t>
            </a:r>
            <a:r>
              <a:rPr lang="en-IN" sz="2000" b="0" i="0" dirty="0">
                <a:effectLst/>
                <a:latin typeface="Arial" panose="020B0604020202020204" pitchFamily="34" charset="0"/>
                <a:cs typeface="Arial" panose="020B0604020202020204" pitchFamily="34" charset="0"/>
              </a:rPr>
              <a:t>(A Dendrogram is a tree-like diagram that statistics the sequences of merges or splits) graphically represents this hierarchy and is an inverted tree that describes the order in which factors are merged (bottom-up view) or clusters are broken up (top-down view).</a:t>
            </a:r>
          </a:p>
          <a:p>
            <a:pPr marL="342900" indent="-342900" algn="just">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14297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B6312-3D17-A885-BBCC-BB32BF1C60D1}"/>
              </a:ext>
            </a:extLst>
          </p:cNvPr>
          <p:cNvSpPr>
            <a:spLocks noGrp="1"/>
          </p:cNvSpPr>
          <p:nvPr>
            <p:ph type="title"/>
          </p:nvPr>
        </p:nvSpPr>
        <p:spPr>
          <a:xfrm>
            <a:off x="777062" y="405809"/>
            <a:ext cx="10333075" cy="813391"/>
          </a:xfrm>
        </p:spPr>
        <p:txBody>
          <a:bodyPr>
            <a:normAutofit/>
          </a:bodyPr>
          <a:lstStyle/>
          <a:p>
            <a:r>
              <a:rPr lang="en-IN" sz="4000" b="1" i="0" dirty="0">
                <a:effectLst/>
              </a:rPr>
              <a:t>HIERARCHICAL CLUSTERING</a:t>
            </a:r>
            <a:r>
              <a:rPr lang="en-IN" sz="4000" b="0" i="0" dirty="0">
                <a:effectLst/>
              </a:rPr>
              <a:t> </a:t>
            </a:r>
            <a:endParaRPr lang="en-US" sz="4000" dirty="0"/>
          </a:p>
        </p:txBody>
      </p:sp>
      <p:sp>
        <p:nvSpPr>
          <p:cNvPr id="3" name="Content Placeholder 2">
            <a:extLst>
              <a:ext uri="{FF2B5EF4-FFF2-40B4-BE49-F238E27FC236}">
                <a16:creationId xmlns:a16="http://schemas.microsoft.com/office/drawing/2014/main" id="{C8BA0BE1-AAA7-9F12-4434-ABA71327851C}"/>
              </a:ext>
            </a:extLst>
          </p:cNvPr>
          <p:cNvSpPr>
            <a:spLocks noGrp="1"/>
          </p:cNvSpPr>
          <p:nvPr>
            <p:ph idx="1"/>
          </p:nvPr>
        </p:nvSpPr>
        <p:spPr>
          <a:xfrm>
            <a:off x="533399" y="1110343"/>
            <a:ext cx="11299371" cy="5127171"/>
          </a:xfrm>
          <a:solidFill>
            <a:schemeClr val="accent1">
              <a:lumMod val="20000"/>
              <a:lumOff val="80000"/>
            </a:schemeClr>
          </a:solidFill>
        </p:spPr>
        <p:txBody>
          <a:bodyPr>
            <a:noAutofit/>
          </a:bodyPr>
          <a:lstStyle/>
          <a:p>
            <a:pPr algn="just"/>
            <a:r>
              <a:rPr lang="en-IN" sz="2000" b="0" i="0" dirty="0">
                <a:effectLst/>
                <a:latin typeface="Arial" panose="020B0604020202020204" pitchFamily="34" charset="0"/>
                <a:cs typeface="Arial" panose="020B0604020202020204" pitchFamily="34" charset="0"/>
              </a:rPr>
              <a:t>The hierarchical clustering technique has two approaches:</a:t>
            </a:r>
          </a:p>
          <a:p>
            <a:pPr marL="342900" indent="-342900" algn="just">
              <a:buFont typeface="Arial" panose="020B0604020202020204" pitchFamily="34" charset="0"/>
              <a:buChar char="•"/>
            </a:pPr>
            <a:r>
              <a:rPr lang="en-IN" sz="2000" i="0" u="sng" dirty="0">
                <a:effectLst/>
                <a:latin typeface="Arial" panose="020B0604020202020204" pitchFamily="34" charset="0"/>
                <a:cs typeface="Arial" panose="020B0604020202020204" pitchFamily="34" charset="0"/>
              </a:rPr>
              <a:t>Agglomerative: </a:t>
            </a:r>
          </a:p>
          <a:p>
            <a:pPr algn="just"/>
            <a:r>
              <a:rPr lang="en-IN" sz="2000" b="0" i="0" dirty="0">
                <a:effectLst/>
                <a:latin typeface="Arial" panose="020B0604020202020204" pitchFamily="34" charset="0"/>
                <a:cs typeface="Arial" panose="020B0604020202020204" pitchFamily="34" charset="0"/>
              </a:rPr>
              <a:t>Agglomerative is a bottom-up approach, in which the algorithm starts with taking all data points as single clusters and merging them until one cluster is left.</a:t>
            </a:r>
          </a:p>
          <a:p>
            <a:pPr marL="342900" indent="-342900" algn="just">
              <a:buFont typeface="Arial" panose="020B0604020202020204" pitchFamily="34" charset="0"/>
              <a:buChar char="•"/>
            </a:pPr>
            <a:r>
              <a:rPr lang="en-IN" sz="2000" i="0" u="sng" dirty="0">
                <a:effectLst/>
                <a:latin typeface="Arial" panose="020B0604020202020204" pitchFamily="34" charset="0"/>
                <a:cs typeface="Arial" panose="020B0604020202020204" pitchFamily="34" charset="0"/>
              </a:rPr>
              <a:t>Divisive: </a:t>
            </a:r>
          </a:p>
          <a:p>
            <a:pPr algn="just"/>
            <a:r>
              <a:rPr lang="en-IN" sz="2000" b="0" i="0" dirty="0">
                <a:effectLst/>
                <a:latin typeface="Arial" panose="020B0604020202020204" pitchFamily="34" charset="0"/>
                <a:cs typeface="Arial" panose="020B0604020202020204" pitchFamily="34" charset="0"/>
              </a:rPr>
              <a:t>Divisive algorithm is the reverse of the agglomerative algorithm as it is a top-down approach.</a:t>
            </a:r>
            <a:endParaRPr lang="en-IN" sz="2000" b="0" dirty="0">
              <a:latin typeface="Arial" panose="020B0604020202020204" pitchFamily="34" charset="0"/>
              <a:cs typeface="Arial" panose="020B0604020202020204" pitchFamily="34" charset="0"/>
            </a:endParaRPr>
          </a:p>
          <a:p>
            <a:pPr algn="just"/>
            <a:endParaRPr lang="en-IN" sz="2000" b="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sz="2000" b="0" dirty="0">
                <a:latin typeface="Arial" panose="020B0604020202020204" pitchFamily="34" charset="0"/>
                <a:cs typeface="Arial" panose="020B0604020202020204" pitchFamily="34" charset="0"/>
              </a:rPr>
              <a:t>A</a:t>
            </a:r>
            <a:r>
              <a:rPr lang="en-IN" sz="2000" b="0" i="0" dirty="0">
                <a:effectLst/>
                <a:latin typeface="Arial" panose="020B0604020202020204" pitchFamily="34" charset="0"/>
                <a:cs typeface="Arial" panose="020B0604020202020204" pitchFamily="34" charset="0"/>
              </a:rPr>
              <a:t>s we have seen in the K-means clustering that there are some challenges with this algorithm, which are a predetermined number of clusters, and it always tries to create the clusters of the same size.</a:t>
            </a: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To solve these two challenges, we can opt for the hierarchical clustering algorithm because, in this algorithm, we don't need to have knowledge about the predefined number of clusters.</a:t>
            </a:r>
          </a:p>
          <a:p>
            <a:pPr marL="342900" indent="-342900" algn="just">
              <a:buFont typeface="Arial" panose="020B0604020202020204" pitchFamily="34" charset="0"/>
              <a:buChar char="•"/>
            </a:pPr>
            <a:endParaRPr lang="en-US" sz="20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438093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E9D29-C24D-F10F-7D19-5D513B0A6F7B}"/>
              </a:ext>
            </a:extLst>
          </p:cNvPr>
          <p:cNvSpPr>
            <a:spLocks noGrp="1"/>
          </p:cNvSpPr>
          <p:nvPr>
            <p:ph type="title"/>
          </p:nvPr>
        </p:nvSpPr>
        <p:spPr/>
        <p:txBody>
          <a:bodyPr>
            <a:normAutofit/>
          </a:bodyPr>
          <a:lstStyle/>
          <a:p>
            <a:r>
              <a:rPr lang="en-IN" sz="4000" b="0" i="0" dirty="0">
                <a:effectLst/>
              </a:rPr>
              <a:t>AGGLOMERATIVE HIERARCHICAL CLUSTERING </a:t>
            </a:r>
            <a:br>
              <a:rPr lang="en-IN" sz="4000" b="0" i="0" dirty="0">
                <a:effectLst/>
              </a:rPr>
            </a:br>
            <a:endParaRPr lang="en-US" sz="4000" dirty="0"/>
          </a:p>
        </p:txBody>
      </p:sp>
      <p:sp>
        <p:nvSpPr>
          <p:cNvPr id="3" name="Content Placeholder 2">
            <a:extLst>
              <a:ext uri="{FF2B5EF4-FFF2-40B4-BE49-F238E27FC236}">
                <a16:creationId xmlns:a16="http://schemas.microsoft.com/office/drawing/2014/main" id="{05863C5E-CD52-0A8C-DFE4-614AAF5648A6}"/>
              </a:ext>
            </a:extLst>
          </p:cNvPr>
          <p:cNvSpPr>
            <a:spLocks noGrp="1"/>
          </p:cNvSpPr>
          <p:nvPr>
            <p:ph idx="1"/>
          </p:nvPr>
        </p:nvSpPr>
        <p:spPr>
          <a:xfrm>
            <a:off x="1020726" y="1458686"/>
            <a:ext cx="5253073" cy="4458334"/>
          </a:xfrm>
        </p:spPr>
        <p:txBody>
          <a:bodyPr>
            <a:normAutofit/>
          </a:bodyPr>
          <a:lstStyle/>
          <a:p>
            <a:pPr algn="just"/>
            <a:r>
              <a:rPr lang="en-IN" sz="2000" b="0" i="0" dirty="0">
                <a:solidFill>
                  <a:srgbClr val="333333"/>
                </a:solidFill>
                <a:effectLst/>
                <a:latin typeface="Arial" panose="020B0604020202020204" pitchFamily="34" charset="0"/>
                <a:cs typeface="Arial" panose="020B0604020202020204" pitchFamily="34" charset="0"/>
              </a:rPr>
              <a:t>The working of the AHC algorithm can be explained using the below steps:</a:t>
            </a:r>
          </a:p>
          <a:p>
            <a:pPr algn="just"/>
            <a:endParaRPr lang="en-IN" sz="2000" b="0" i="0" dirty="0">
              <a:solidFill>
                <a:srgbClr val="333333"/>
              </a:solidFill>
              <a:effectLst/>
              <a:latin typeface="Arial" panose="020B0604020202020204" pitchFamily="34" charset="0"/>
              <a:cs typeface="Arial" panose="020B0604020202020204" pitchFamily="34" charset="0"/>
            </a:endParaRPr>
          </a:p>
          <a:p>
            <a:pPr algn="just"/>
            <a:r>
              <a:rPr lang="en-IN" sz="2000" b="1" i="0" dirty="0">
                <a:solidFill>
                  <a:srgbClr val="000000"/>
                </a:solidFill>
                <a:effectLst/>
                <a:latin typeface="Arial" panose="020B0604020202020204" pitchFamily="34" charset="0"/>
                <a:cs typeface="Arial" panose="020B0604020202020204" pitchFamily="34" charset="0"/>
              </a:rPr>
              <a:t>Step-1:</a:t>
            </a:r>
            <a:r>
              <a:rPr lang="en-IN" sz="2000" b="0" i="0" dirty="0">
                <a:solidFill>
                  <a:srgbClr val="000000"/>
                </a:solidFill>
                <a:effectLst/>
                <a:latin typeface="Arial" panose="020B0604020202020204" pitchFamily="34" charset="0"/>
                <a:cs typeface="Arial" panose="020B0604020202020204" pitchFamily="34" charset="0"/>
              </a:rPr>
              <a:t> Create each data point as a single cluster. Let's say there are N data points, so the number of clusters will also be N.</a:t>
            </a:r>
          </a:p>
          <a:p>
            <a:endParaRPr lang="en-US" sz="2000" dirty="0">
              <a:latin typeface="Arial" panose="020B0604020202020204" pitchFamily="34" charset="0"/>
              <a:cs typeface="Arial" panose="020B0604020202020204" pitchFamily="34" charset="0"/>
            </a:endParaRPr>
          </a:p>
        </p:txBody>
      </p:sp>
      <p:pic>
        <p:nvPicPr>
          <p:cNvPr id="17410" name="Picture 2" descr="Hierarchical Clustering in Machine Learning">
            <a:extLst>
              <a:ext uri="{FF2B5EF4-FFF2-40B4-BE49-F238E27FC236}">
                <a16:creationId xmlns:a16="http://schemas.microsoft.com/office/drawing/2014/main" id="{69BBD91B-7B41-4154-947D-BE2E8ECF34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3525" y="1545771"/>
            <a:ext cx="5080000" cy="4371249"/>
          </a:xfrm>
          <a:prstGeom prst="rect">
            <a:avLst/>
          </a:prstGeom>
          <a:solidFill>
            <a:schemeClr val="accent1">
              <a:lumMod val="20000"/>
              <a:lumOff val="80000"/>
            </a:schemeClr>
          </a:solidFill>
          <a:ln>
            <a:solidFill>
              <a:schemeClr val="tx1"/>
            </a:solidFill>
          </a:ln>
        </p:spPr>
      </p:pic>
    </p:spTree>
    <p:extLst>
      <p:ext uri="{BB962C8B-B14F-4D97-AF65-F5344CB8AC3E}">
        <p14:creationId xmlns:p14="http://schemas.microsoft.com/office/powerpoint/2010/main" val="6686052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E9D29-C24D-F10F-7D19-5D513B0A6F7B}"/>
              </a:ext>
            </a:extLst>
          </p:cNvPr>
          <p:cNvSpPr>
            <a:spLocks noGrp="1"/>
          </p:cNvSpPr>
          <p:nvPr>
            <p:ph type="title"/>
          </p:nvPr>
        </p:nvSpPr>
        <p:spPr/>
        <p:txBody>
          <a:bodyPr>
            <a:normAutofit/>
          </a:bodyPr>
          <a:lstStyle/>
          <a:p>
            <a:r>
              <a:rPr lang="en-IN" sz="4000" b="0" i="0" dirty="0">
                <a:effectLst/>
              </a:rPr>
              <a:t>AGGLOMERATIVE HIERARCHICAL CLUSTERING </a:t>
            </a:r>
            <a:br>
              <a:rPr lang="en-IN" sz="4000" b="0" i="0" dirty="0">
                <a:effectLst/>
              </a:rPr>
            </a:br>
            <a:endParaRPr lang="en-US" sz="4000" dirty="0"/>
          </a:p>
        </p:txBody>
      </p:sp>
      <p:sp>
        <p:nvSpPr>
          <p:cNvPr id="3" name="Content Placeholder 2">
            <a:extLst>
              <a:ext uri="{FF2B5EF4-FFF2-40B4-BE49-F238E27FC236}">
                <a16:creationId xmlns:a16="http://schemas.microsoft.com/office/drawing/2014/main" id="{05863C5E-CD52-0A8C-DFE4-614AAF5648A6}"/>
              </a:ext>
            </a:extLst>
          </p:cNvPr>
          <p:cNvSpPr>
            <a:spLocks noGrp="1"/>
          </p:cNvSpPr>
          <p:nvPr>
            <p:ph idx="1"/>
          </p:nvPr>
        </p:nvSpPr>
        <p:spPr>
          <a:xfrm>
            <a:off x="725714" y="1972340"/>
            <a:ext cx="5253073" cy="3972590"/>
          </a:xfrm>
        </p:spPr>
        <p:txBody>
          <a:bodyPr>
            <a:normAutofit/>
          </a:bodyPr>
          <a:lstStyle/>
          <a:p>
            <a:pPr algn="just"/>
            <a:endParaRPr lang="en-IN" sz="2000" b="0" i="0" dirty="0">
              <a:solidFill>
                <a:srgbClr val="333333"/>
              </a:solidFill>
              <a:effectLst/>
              <a:latin typeface="Arial" panose="020B0604020202020204" pitchFamily="34" charset="0"/>
              <a:cs typeface="Arial" panose="020B0604020202020204" pitchFamily="34" charset="0"/>
            </a:endParaRPr>
          </a:p>
          <a:p>
            <a:pPr algn="just"/>
            <a:r>
              <a:rPr lang="en-IN" sz="2000" b="1" i="0" dirty="0">
                <a:solidFill>
                  <a:srgbClr val="000000"/>
                </a:solidFill>
                <a:effectLst/>
                <a:latin typeface="Arial" panose="020B0604020202020204" pitchFamily="34" charset="0"/>
                <a:cs typeface="Arial" panose="020B0604020202020204" pitchFamily="34" charset="0"/>
              </a:rPr>
              <a:t>Step-2:</a:t>
            </a:r>
            <a:r>
              <a:rPr lang="en-IN" sz="2000" b="0" i="0" dirty="0">
                <a:solidFill>
                  <a:srgbClr val="000000"/>
                </a:solidFill>
                <a:effectLst/>
                <a:latin typeface="Arial" panose="020B0604020202020204" pitchFamily="34" charset="0"/>
                <a:cs typeface="Arial" panose="020B0604020202020204" pitchFamily="34" charset="0"/>
              </a:rPr>
              <a:t> </a:t>
            </a:r>
          </a:p>
          <a:p>
            <a:pPr algn="just"/>
            <a:r>
              <a:rPr lang="en-IN" sz="2000" b="0" dirty="0">
                <a:solidFill>
                  <a:srgbClr val="000000"/>
                </a:solidFill>
                <a:latin typeface="Arial" panose="020B0604020202020204" pitchFamily="34" charset="0"/>
                <a:cs typeface="Arial" panose="020B0604020202020204" pitchFamily="34" charset="0"/>
              </a:rPr>
              <a:t>T</a:t>
            </a:r>
            <a:r>
              <a:rPr lang="en-IN" sz="2000" b="0" i="0" dirty="0">
                <a:solidFill>
                  <a:srgbClr val="000000"/>
                </a:solidFill>
                <a:effectLst/>
                <a:latin typeface="Arial" panose="020B0604020202020204" pitchFamily="34" charset="0"/>
                <a:cs typeface="Arial" panose="020B0604020202020204" pitchFamily="34" charset="0"/>
              </a:rPr>
              <a:t>wo closest data points or clusters and merge them to form one cluster. </a:t>
            </a:r>
          </a:p>
          <a:p>
            <a:pPr algn="just"/>
            <a:r>
              <a:rPr lang="en-IN" sz="2000" b="0" i="0" dirty="0">
                <a:solidFill>
                  <a:srgbClr val="000000"/>
                </a:solidFill>
                <a:effectLst/>
                <a:latin typeface="Arial" panose="020B0604020202020204" pitchFamily="34" charset="0"/>
                <a:cs typeface="Arial" panose="020B0604020202020204" pitchFamily="34" charset="0"/>
              </a:rPr>
              <a:t>So, there will now be N-1 clusters.</a:t>
            </a:r>
            <a:endParaRPr lang="en-US" sz="2000" dirty="0">
              <a:latin typeface="Arial" panose="020B0604020202020204" pitchFamily="34" charset="0"/>
              <a:cs typeface="Arial" panose="020B0604020202020204" pitchFamily="34" charset="0"/>
            </a:endParaRPr>
          </a:p>
        </p:txBody>
      </p:sp>
      <p:pic>
        <p:nvPicPr>
          <p:cNvPr id="19458" name="Picture 2" descr="Hierarchical Clustering in Machine Learning">
            <a:extLst>
              <a:ext uri="{FF2B5EF4-FFF2-40B4-BE49-F238E27FC236}">
                <a16:creationId xmlns:a16="http://schemas.microsoft.com/office/drawing/2014/main" id="{E0A1F96D-1357-3B2A-B2F6-EA270C70EA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6286" y="1944430"/>
            <a:ext cx="5088000" cy="4006800"/>
          </a:xfrm>
          <a:prstGeom prst="rect">
            <a:avLst/>
          </a:prstGeom>
          <a:solidFill>
            <a:schemeClr val="accent1">
              <a:lumMod val="20000"/>
              <a:lumOff val="80000"/>
            </a:schemeClr>
          </a:solidFill>
          <a:ln>
            <a:noFill/>
          </a:ln>
        </p:spPr>
      </p:pic>
    </p:spTree>
    <p:extLst>
      <p:ext uri="{BB962C8B-B14F-4D97-AF65-F5344CB8AC3E}">
        <p14:creationId xmlns:p14="http://schemas.microsoft.com/office/powerpoint/2010/main" val="3364586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E9D29-C24D-F10F-7D19-5D513B0A6F7B}"/>
              </a:ext>
            </a:extLst>
          </p:cNvPr>
          <p:cNvSpPr>
            <a:spLocks noGrp="1"/>
          </p:cNvSpPr>
          <p:nvPr>
            <p:ph type="title"/>
          </p:nvPr>
        </p:nvSpPr>
        <p:spPr/>
        <p:txBody>
          <a:bodyPr>
            <a:normAutofit/>
          </a:bodyPr>
          <a:lstStyle/>
          <a:p>
            <a:r>
              <a:rPr lang="en-IN" sz="4000" b="0" i="0" dirty="0">
                <a:effectLst/>
              </a:rPr>
              <a:t>AGGLOMERATIVE HIERARCHICAL CLUSTERING </a:t>
            </a:r>
            <a:br>
              <a:rPr lang="en-IN" sz="4000" b="0" i="0" dirty="0">
                <a:effectLst/>
              </a:rPr>
            </a:br>
            <a:endParaRPr lang="en-US" sz="4000" dirty="0"/>
          </a:p>
        </p:txBody>
      </p:sp>
      <p:sp>
        <p:nvSpPr>
          <p:cNvPr id="3" name="Content Placeholder 2">
            <a:extLst>
              <a:ext uri="{FF2B5EF4-FFF2-40B4-BE49-F238E27FC236}">
                <a16:creationId xmlns:a16="http://schemas.microsoft.com/office/drawing/2014/main" id="{05863C5E-CD52-0A8C-DFE4-614AAF5648A6}"/>
              </a:ext>
            </a:extLst>
          </p:cNvPr>
          <p:cNvSpPr>
            <a:spLocks noGrp="1"/>
          </p:cNvSpPr>
          <p:nvPr>
            <p:ph idx="1"/>
          </p:nvPr>
        </p:nvSpPr>
        <p:spPr>
          <a:xfrm>
            <a:off x="725714" y="1972340"/>
            <a:ext cx="5253073" cy="3972590"/>
          </a:xfrm>
        </p:spPr>
        <p:txBody>
          <a:bodyPr>
            <a:normAutofit/>
          </a:bodyPr>
          <a:lstStyle/>
          <a:p>
            <a:r>
              <a:rPr lang="en-IN" sz="2000" b="1" i="0" dirty="0">
                <a:effectLst/>
                <a:latin typeface="Arial" panose="020B0604020202020204" pitchFamily="34" charset="0"/>
                <a:cs typeface="Arial" panose="020B0604020202020204" pitchFamily="34" charset="0"/>
              </a:rPr>
              <a:t>Step-3</a:t>
            </a:r>
            <a:r>
              <a:rPr lang="en-IN" sz="2000" b="0" i="0" dirty="0">
                <a:effectLst/>
                <a:latin typeface="Arial" panose="020B0604020202020204" pitchFamily="34" charset="0"/>
                <a:cs typeface="Arial" panose="020B0604020202020204" pitchFamily="34" charset="0"/>
              </a:rPr>
              <a:t>: </a:t>
            </a:r>
          </a:p>
          <a:p>
            <a:r>
              <a:rPr lang="en-IN" sz="2000" b="0" i="0" dirty="0">
                <a:effectLst/>
                <a:latin typeface="Arial" panose="020B0604020202020204" pitchFamily="34" charset="0"/>
                <a:cs typeface="Arial" panose="020B0604020202020204" pitchFamily="34" charset="0"/>
              </a:rPr>
              <a:t>Again, take the two closest clusters and merge them together to form one cluster. </a:t>
            </a:r>
          </a:p>
          <a:p>
            <a:r>
              <a:rPr lang="en-IN" sz="2000" b="0" i="0" dirty="0">
                <a:effectLst/>
                <a:latin typeface="Arial" panose="020B0604020202020204" pitchFamily="34" charset="0"/>
                <a:cs typeface="Arial" panose="020B0604020202020204" pitchFamily="34" charset="0"/>
              </a:rPr>
              <a:t>There will be N-2 clusters.</a:t>
            </a:r>
            <a:br>
              <a:rPr lang="en-IN" sz="2000" dirty="0">
                <a:latin typeface="Arial" panose="020B0604020202020204" pitchFamily="34" charset="0"/>
                <a:cs typeface="Arial" panose="020B0604020202020204" pitchFamily="34" charset="0"/>
              </a:rPr>
            </a:br>
            <a:endParaRPr lang="en-US" sz="2000" dirty="0">
              <a:latin typeface="Arial" panose="020B0604020202020204" pitchFamily="34" charset="0"/>
              <a:cs typeface="Arial" panose="020B0604020202020204" pitchFamily="34" charset="0"/>
            </a:endParaRPr>
          </a:p>
        </p:txBody>
      </p:sp>
      <p:pic>
        <p:nvPicPr>
          <p:cNvPr id="21506" name="Picture 2" descr="Hierarchical Clustering in Machine Learning">
            <a:extLst>
              <a:ext uri="{FF2B5EF4-FFF2-40B4-BE49-F238E27FC236}">
                <a16:creationId xmlns:a16="http://schemas.microsoft.com/office/drawing/2014/main" id="{50F5CD32-CF52-2498-5611-AD6CF74D1D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9314" y="2136321"/>
            <a:ext cx="5080000" cy="4000500"/>
          </a:xfrm>
          <a:prstGeom prst="rect">
            <a:avLst/>
          </a:prstGeom>
          <a:solidFill>
            <a:schemeClr val="accent1">
              <a:lumMod val="20000"/>
              <a:lumOff val="80000"/>
            </a:schemeClr>
          </a:solidFill>
          <a:ln>
            <a:solidFill>
              <a:schemeClr val="tx1"/>
            </a:solidFill>
          </a:ln>
        </p:spPr>
      </p:pic>
    </p:spTree>
    <p:extLst>
      <p:ext uri="{BB962C8B-B14F-4D97-AF65-F5344CB8AC3E}">
        <p14:creationId xmlns:p14="http://schemas.microsoft.com/office/powerpoint/2010/main" val="11329918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E9D29-C24D-F10F-7D19-5D513B0A6F7B}"/>
              </a:ext>
            </a:extLst>
          </p:cNvPr>
          <p:cNvSpPr>
            <a:spLocks noGrp="1"/>
          </p:cNvSpPr>
          <p:nvPr>
            <p:ph type="title"/>
          </p:nvPr>
        </p:nvSpPr>
        <p:spPr>
          <a:xfrm>
            <a:off x="570159" y="388610"/>
            <a:ext cx="10333075" cy="693648"/>
          </a:xfrm>
        </p:spPr>
        <p:txBody>
          <a:bodyPr>
            <a:normAutofit fontScale="90000"/>
          </a:bodyPr>
          <a:lstStyle/>
          <a:p>
            <a:r>
              <a:rPr lang="en-IN" sz="4000" b="0" i="0" dirty="0">
                <a:effectLst/>
              </a:rPr>
              <a:t>AGGLOMERATIVE HIERARCHICAL CLUSTERING </a:t>
            </a:r>
            <a:endParaRPr lang="en-US" sz="4000" dirty="0"/>
          </a:p>
        </p:txBody>
      </p:sp>
      <p:sp>
        <p:nvSpPr>
          <p:cNvPr id="3" name="Content Placeholder 2">
            <a:extLst>
              <a:ext uri="{FF2B5EF4-FFF2-40B4-BE49-F238E27FC236}">
                <a16:creationId xmlns:a16="http://schemas.microsoft.com/office/drawing/2014/main" id="{05863C5E-CD52-0A8C-DFE4-614AAF5648A6}"/>
              </a:ext>
            </a:extLst>
          </p:cNvPr>
          <p:cNvSpPr>
            <a:spLocks noGrp="1"/>
          </p:cNvSpPr>
          <p:nvPr>
            <p:ph idx="1"/>
          </p:nvPr>
        </p:nvSpPr>
        <p:spPr>
          <a:xfrm>
            <a:off x="435429" y="4328778"/>
            <a:ext cx="11430000" cy="1984935"/>
          </a:xfrm>
          <a:solidFill>
            <a:schemeClr val="accent1">
              <a:lumMod val="20000"/>
              <a:lumOff val="80000"/>
            </a:schemeClr>
          </a:solidFill>
          <a:ln>
            <a:solidFill>
              <a:schemeClr val="tx1"/>
            </a:solidFill>
          </a:ln>
        </p:spPr>
        <p:txBody>
          <a:bodyPr>
            <a:noAutofit/>
          </a:bodyPr>
          <a:lstStyle/>
          <a:p>
            <a:r>
              <a:rPr lang="en-IN" sz="2000" b="1" i="0" dirty="0">
                <a:solidFill>
                  <a:srgbClr val="000000"/>
                </a:solidFill>
                <a:effectLst/>
                <a:latin typeface="Arial" panose="020B0604020202020204" pitchFamily="34" charset="0"/>
                <a:cs typeface="Arial" panose="020B0604020202020204" pitchFamily="34" charset="0"/>
              </a:rPr>
              <a:t>Step-4:</a:t>
            </a:r>
            <a:r>
              <a:rPr lang="en-IN" sz="2000" b="0" i="0" dirty="0">
                <a:solidFill>
                  <a:srgbClr val="000000"/>
                </a:solidFill>
                <a:effectLst/>
                <a:latin typeface="Arial" panose="020B0604020202020204" pitchFamily="34" charset="0"/>
                <a:cs typeface="Arial" panose="020B0604020202020204" pitchFamily="34" charset="0"/>
              </a:rPr>
              <a:t> </a:t>
            </a:r>
          </a:p>
          <a:p>
            <a:r>
              <a:rPr lang="en-IN" sz="2000" b="0" i="0" dirty="0">
                <a:solidFill>
                  <a:srgbClr val="000000"/>
                </a:solidFill>
                <a:effectLst/>
                <a:latin typeface="Arial" panose="020B0604020202020204" pitchFamily="34" charset="0"/>
                <a:cs typeface="Arial" panose="020B0604020202020204" pitchFamily="34" charset="0"/>
              </a:rPr>
              <a:t>Repeat Step 3 until only one cluster left. So, we will get the following clusters. Consider the images shown in this slide</a:t>
            </a:r>
          </a:p>
          <a:p>
            <a:r>
              <a:rPr lang="en-IN" sz="2000" b="1" i="0" dirty="0">
                <a:solidFill>
                  <a:srgbClr val="000000"/>
                </a:solidFill>
                <a:effectLst/>
                <a:latin typeface="Arial" panose="020B0604020202020204" pitchFamily="34" charset="0"/>
                <a:cs typeface="Arial" panose="020B0604020202020204" pitchFamily="34" charset="0"/>
              </a:rPr>
              <a:t>Step-5:</a:t>
            </a:r>
            <a:r>
              <a:rPr lang="en-IN" sz="2000" b="0" i="0" dirty="0">
                <a:solidFill>
                  <a:srgbClr val="000000"/>
                </a:solidFill>
                <a:effectLst/>
                <a:latin typeface="Arial" panose="020B0604020202020204" pitchFamily="34" charset="0"/>
                <a:cs typeface="Arial" panose="020B0604020202020204" pitchFamily="34" charset="0"/>
              </a:rPr>
              <a:t> Once all the clusters are combined into one big cluster, develop the dendrogram to divide the clusters as per the problem.</a:t>
            </a:r>
          </a:p>
          <a:p>
            <a:endParaRPr lang="en-US" sz="2000" dirty="0">
              <a:latin typeface="Arial" panose="020B0604020202020204" pitchFamily="34" charset="0"/>
              <a:cs typeface="Arial" panose="020B0604020202020204" pitchFamily="34" charset="0"/>
            </a:endParaRPr>
          </a:p>
        </p:txBody>
      </p:sp>
      <p:pic>
        <p:nvPicPr>
          <p:cNvPr id="23554" name="Picture 2" descr="Hierarchical Clustering in Machine Learning">
            <a:extLst>
              <a:ext uri="{FF2B5EF4-FFF2-40B4-BE49-F238E27FC236}">
                <a16:creationId xmlns:a16="http://schemas.microsoft.com/office/drawing/2014/main" id="{7F221C83-BD9D-8034-0390-987CCDE706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659" b="4928"/>
          <a:stretch/>
        </p:blipFill>
        <p:spPr bwMode="auto">
          <a:xfrm>
            <a:off x="304689" y="1076966"/>
            <a:ext cx="3145958" cy="3082214"/>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descr="Hierarchical Clustering in Machine Learning">
            <a:extLst>
              <a:ext uri="{FF2B5EF4-FFF2-40B4-BE49-F238E27FC236}">
                <a16:creationId xmlns:a16="http://schemas.microsoft.com/office/drawing/2014/main" id="{6B6C4DE0-F2F6-3245-0C51-CF636FDB32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71" r="9638"/>
          <a:stretch/>
        </p:blipFill>
        <p:spPr bwMode="auto">
          <a:xfrm>
            <a:off x="3284628" y="1076966"/>
            <a:ext cx="3650252" cy="3251813"/>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descr="Hierarchical Clustering in Machine Learning">
            <a:extLst>
              <a:ext uri="{FF2B5EF4-FFF2-40B4-BE49-F238E27FC236}">
                <a16:creationId xmlns:a16="http://schemas.microsoft.com/office/drawing/2014/main" id="{CAD486E1-8927-F359-7BA5-0BB62B362D4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03" r="8000"/>
          <a:stretch/>
        </p:blipFill>
        <p:spPr bwMode="auto">
          <a:xfrm>
            <a:off x="7364845" y="1076966"/>
            <a:ext cx="4071938" cy="2852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99235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8D8EE-F804-3958-7FD6-9F98E1C62B01}"/>
              </a:ext>
            </a:extLst>
          </p:cNvPr>
          <p:cNvSpPr>
            <a:spLocks noGrp="1"/>
          </p:cNvSpPr>
          <p:nvPr>
            <p:ph type="title"/>
          </p:nvPr>
        </p:nvSpPr>
        <p:spPr>
          <a:xfrm>
            <a:off x="1020724" y="558209"/>
            <a:ext cx="10333075" cy="824277"/>
          </a:xfrm>
        </p:spPr>
        <p:txBody>
          <a:bodyPr>
            <a:normAutofit/>
          </a:bodyPr>
          <a:lstStyle/>
          <a:p>
            <a:r>
              <a:rPr lang="en-IN" sz="4000" b="0" i="0" dirty="0">
                <a:effectLst/>
              </a:rPr>
              <a:t>AGGLOMERATIVE HIERARCHICAL CLUSTERING </a:t>
            </a:r>
            <a:endParaRPr lang="en-US" sz="4000" dirty="0"/>
          </a:p>
        </p:txBody>
      </p:sp>
      <p:sp>
        <p:nvSpPr>
          <p:cNvPr id="3" name="Content Placeholder 2">
            <a:extLst>
              <a:ext uri="{FF2B5EF4-FFF2-40B4-BE49-F238E27FC236}">
                <a16:creationId xmlns:a16="http://schemas.microsoft.com/office/drawing/2014/main" id="{2A0AB501-DC60-62E8-7B4F-FA068BB1AA99}"/>
              </a:ext>
            </a:extLst>
          </p:cNvPr>
          <p:cNvSpPr>
            <a:spLocks noGrp="1"/>
          </p:cNvSpPr>
          <p:nvPr>
            <p:ph idx="1"/>
          </p:nvPr>
        </p:nvSpPr>
        <p:spPr>
          <a:xfrm>
            <a:off x="609600" y="1665514"/>
            <a:ext cx="11114314" cy="4251506"/>
          </a:xfrm>
          <a:solidFill>
            <a:schemeClr val="accent1">
              <a:lumMod val="20000"/>
              <a:lumOff val="80000"/>
            </a:schemeClr>
          </a:solidFill>
          <a:ln>
            <a:solidFill>
              <a:schemeClr val="tx1"/>
            </a:solidFill>
          </a:ln>
        </p:spPr>
        <p:txBody>
          <a:bodyPr>
            <a:normAutofit/>
          </a:bodyPr>
          <a:lstStyle/>
          <a:p>
            <a:pPr algn="l" fontAlgn="base"/>
            <a:r>
              <a:rPr lang="en-IN" sz="2000" u="sng" dirty="0">
                <a:latin typeface="Arial" panose="020B0604020202020204" pitchFamily="34" charset="0"/>
                <a:cs typeface="Arial" panose="020B0604020202020204" pitchFamily="34" charset="0"/>
              </a:rPr>
              <a:t>A</a:t>
            </a:r>
            <a:r>
              <a:rPr lang="en-IN" sz="2000" i="0" u="sng" dirty="0">
                <a:effectLst/>
                <a:latin typeface="Arial" panose="020B0604020202020204" pitchFamily="34" charset="0"/>
                <a:cs typeface="Arial" panose="020B0604020202020204" pitchFamily="34" charset="0"/>
              </a:rPr>
              <a:t>lgorithm:</a:t>
            </a:r>
          </a:p>
          <a:p>
            <a:pPr algn="l" fontAlgn="base"/>
            <a:endParaRPr lang="en-IN" sz="2000" i="0" u="sng" dirty="0">
              <a:effectLst/>
              <a:latin typeface="Arial" panose="020B0604020202020204" pitchFamily="34" charset="0"/>
              <a:cs typeface="Arial" panose="020B0604020202020204" pitchFamily="34" charset="0"/>
            </a:endParaRPr>
          </a:p>
          <a:p>
            <a:pPr algn="l" fontAlgn="base">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Calculate the similarity of one cluster with all the other clusters (calculate proximity matrix).</a:t>
            </a:r>
          </a:p>
          <a:p>
            <a:pPr algn="l" fontAlgn="base">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Consider every data point as an individual cluster.</a:t>
            </a:r>
          </a:p>
          <a:p>
            <a:pPr algn="l" fontAlgn="base">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Merge the clusters which are highly similar or close to each other.</a:t>
            </a:r>
          </a:p>
          <a:p>
            <a:pPr algn="l" fontAlgn="base">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Recalculate the proximity matrix for each cluster.</a:t>
            </a:r>
          </a:p>
          <a:p>
            <a:pPr algn="l" fontAlgn="base">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Repeat Steps 3 and 4 until only a single cluster remains.</a:t>
            </a:r>
          </a:p>
          <a:p>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40781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8124-2961-8A2A-C19A-C520C7A99D18}"/>
              </a:ext>
            </a:extLst>
          </p:cNvPr>
          <p:cNvSpPr>
            <a:spLocks noGrp="1"/>
          </p:cNvSpPr>
          <p:nvPr>
            <p:ph type="title"/>
          </p:nvPr>
        </p:nvSpPr>
        <p:spPr>
          <a:xfrm>
            <a:off x="598714" y="514667"/>
            <a:ext cx="11234057" cy="878704"/>
          </a:xfrm>
        </p:spPr>
        <p:txBody>
          <a:bodyPr>
            <a:noAutofit/>
          </a:bodyPr>
          <a:lstStyle/>
          <a:p>
            <a:r>
              <a:rPr lang="en-IN" sz="2000" i="0" dirty="0">
                <a:effectLst/>
                <a:latin typeface="Arial" panose="020B0604020202020204" pitchFamily="34" charset="0"/>
                <a:cs typeface="Arial" panose="020B0604020202020204" pitchFamily="34" charset="0"/>
              </a:rPr>
              <a:t>MEASURE FOR THE DISTANCE BETWEEN TWO CLUSTERS</a:t>
            </a:r>
            <a:endParaRPr lang="en-US" sz="20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62A63A63-AD79-6BDE-E959-5A9DFA83234E}"/>
              </a:ext>
            </a:extLst>
          </p:cNvPr>
          <p:cNvSpPr>
            <a:spLocks noGrp="1"/>
          </p:cNvSpPr>
          <p:nvPr>
            <p:ph idx="1"/>
          </p:nvPr>
        </p:nvSpPr>
        <p:spPr>
          <a:xfrm>
            <a:off x="598714" y="1513114"/>
            <a:ext cx="6335486" cy="4610734"/>
          </a:xfrm>
          <a:solidFill>
            <a:schemeClr val="accent1">
              <a:lumMod val="20000"/>
              <a:lumOff val="80000"/>
            </a:schemeClr>
          </a:solidFill>
        </p:spPr>
        <p:txBody>
          <a:bodyPr>
            <a:normAutofit/>
          </a:bodyPr>
          <a:lstStyle/>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As we have seen, the closest distance between the two clusters is crucial for the hierarchical clustering. </a:t>
            </a:r>
            <a:endParaRPr lang="en-IN" sz="2000" b="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There are various ways to calculate the distance between two clusters, and these ways decide the rule for clustering.</a:t>
            </a: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These measures are called Linkage methods. Some of the popular linkage methods are given below:</a:t>
            </a:r>
          </a:p>
          <a:p>
            <a:pPr algn="just"/>
            <a:endParaRPr lang="en-IN" sz="2000" b="0" i="0" dirty="0">
              <a:effectLst/>
              <a:latin typeface="Arial" panose="020B0604020202020204" pitchFamily="34" charset="0"/>
              <a:cs typeface="Arial" panose="020B0604020202020204" pitchFamily="34" charset="0"/>
            </a:endParaRPr>
          </a:p>
          <a:p>
            <a:pPr marL="457200" indent="-457200" algn="just">
              <a:buFont typeface="+mj-lt"/>
              <a:buAutoNum type="arabicPeriod"/>
            </a:pPr>
            <a:r>
              <a:rPr lang="en-IN" sz="2000" i="0" dirty="0">
                <a:effectLst/>
                <a:latin typeface="Arial" panose="020B0604020202020204" pitchFamily="34" charset="0"/>
                <a:cs typeface="Arial" panose="020B0604020202020204" pitchFamily="34" charset="0"/>
              </a:rPr>
              <a:t>Single Linkage: </a:t>
            </a:r>
            <a:r>
              <a:rPr lang="en-IN" sz="2000" b="0" i="0" dirty="0">
                <a:effectLst/>
                <a:latin typeface="Arial" panose="020B0604020202020204" pitchFamily="34" charset="0"/>
                <a:cs typeface="Arial" panose="020B0604020202020204" pitchFamily="34" charset="0"/>
              </a:rPr>
              <a:t>It is the Shortest Distance between the closest points of the clusters. Consider the image shown here.</a:t>
            </a:r>
          </a:p>
          <a:p>
            <a:endParaRPr lang="en-US" sz="2000" b="0" dirty="0">
              <a:latin typeface="Arial" panose="020B0604020202020204" pitchFamily="34" charset="0"/>
              <a:cs typeface="Arial" panose="020B0604020202020204" pitchFamily="34" charset="0"/>
            </a:endParaRPr>
          </a:p>
        </p:txBody>
      </p:sp>
      <p:pic>
        <p:nvPicPr>
          <p:cNvPr id="24578" name="Picture 2" descr="Hierarchical Clustering in Machine Learning">
            <a:extLst>
              <a:ext uri="{FF2B5EF4-FFF2-40B4-BE49-F238E27FC236}">
                <a16:creationId xmlns:a16="http://schemas.microsoft.com/office/drawing/2014/main" id="{26F3E72A-C2CD-893C-CA61-D61E44D8A1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2000" y="1611403"/>
            <a:ext cx="4720771" cy="4000500"/>
          </a:xfrm>
          <a:prstGeom prst="rect">
            <a:avLst/>
          </a:prstGeom>
          <a:solidFill>
            <a:schemeClr val="accent1">
              <a:lumMod val="20000"/>
              <a:lumOff val="80000"/>
            </a:schemeClr>
          </a:solidFill>
          <a:ln>
            <a:solidFill>
              <a:schemeClr val="tx1"/>
            </a:solidFill>
          </a:ln>
        </p:spPr>
      </p:pic>
    </p:spTree>
    <p:extLst>
      <p:ext uri="{BB962C8B-B14F-4D97-AF65-F5344CB8AC3E}">
        <p14:creationId xmlns:p14="http://schemas.microsoft.com/office/powerpoint/2010/main" val="3204919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F4558-929A-5E3A-F1D7-414863549461}"/>
              </a:ext>
            </a:extLst>
          </p:cNvPr>
          <p:cNvSpPr>
            <a:spLocks noGrp="1"/>
          </p:cNvSpPr>
          <p:nvPr>
            <p:ph type="title"/>
          </p:nvPr>
        </p:nvSpPr>
        <p:spPr>
          <a:xfrm>
            <a:off x="696685" y="501755"/>
            <a:ext cx="10333075" cy="967817"/>
          </a:xfrm>
        </p:spPr>
        <p:txBody>
          <a:bodyPr>
            <a:normAutofit/>
          </a:bodyPr>
          <a:lstStyle/>
          <a:p>
            <a:r>
              <a:rPr lang="en-US" sz="4000" dirty="0"/>
              <a:t>CLUSTERING</a:t>
            </a:r>
          </a:p>
        </p:txBody>
      </p:sp>
      <p:sp>
        <p:nvSpPr>
          <p:cNvPr id="3" name="Content Placeholder 2">
            <a:extLst>
              <a:ext uri="{FF2B5EF4-FFF2-40B4-BE49-F238E27FC236}">
                <a16:creationId xmlns:a16="http://schemas.microsoft.com/office/drawing/2014/main" id="{63944A2D-4C3C-B841-DA5D-E4FBBA5B1730}"/>
              </a:ext>
            </a:extLst>
          </p:cNvPr>
          <p:cNvSpPr>
            <a:spLocks noGrp="1"/>
          </p:cNvSpPr>
          <p:nvPr>
            <p:ph idx="1"/>
          </p:nvPr>
        </p:nvSpPr>
        <p:spPr>
          <a:xfrm>
            <a:off x="522514" y="1469572"/>
            <a:ext cx="11146971" cy="4669971"/>
          </a:xfrm>
          <a:solidFill>
            <a:schemeClr val="bg1">
              <a:lumMod val="95000"/>
            </a:schemeClr>
          </a:solidFill>
        </p:spPr>
        <p:txBody>
          <a:bodyPr>
            <a:noAutofit/>
          </a:bodyPr>
          <a:lstStyle/>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When we are working with huge volumes of data, it makes sense to partition the data into logical groups and doing the analysis. </a:t>
            </a: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We can use Clustering to make the data into groups with the help of several algorithms like K-Means.</a:t>
            </a: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Clustering analysis is a form of exploratory data analysis in which observations are divided into different groups that share common characteristics.</a:t>
            </a: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The purpose of cluster analysis (also known as classification) is to construct groups (or classes or </a:t>
            </a:r>
            <a:r>
              <a:rPr lang="en-IN" sz="2000" b="0" i="1" dirty="0">
                <a:effectLst/>
                <a:latin typeface="Arial" panose="020B0604020202020204" pitchFamily="34" charset="0"/>
                <a:cs typeface="Arial" panose="020B0604020202020204" pitchFamily="34" charset="0"/>
              </a:rPr>
              <a:t>clusters</a:t>
            </a:r>
            <a:r>
              <a:rPr lang="en-IN" sz="2000" b="0" i="0" dirty="0">
                <a:effectLst/>
                <a:latin typeface="Arial" panose="020B0604020202020204" pitchFamily="34" charset="0"/>
                <a:cs typeface="Arial" panose="020B0604020202020204" pitchFamily="34" charset="0"/>
              </a:rPr>
              <a:t>) while ensuring the following property: within a group the observations must be as similar as possible (intra-cluster similarity), while observations belonging to different groups must be as different as possible (inter-cluster similarity).</a:t>
            </a: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Clustering is the unsupervised learning process of dividing data points into groups such that data points belonging to the same groups have similar features to other data points in the same group and are dissimilar to the data points belonging to different groups.</a:t>
            </a:r>
          </a:p>
          <a:p>
            <a:pPr marL="342900" indent="-342900" algn="just">
              <a:buFont typeface="Arial" panose="020B0604020202020204" pitchFamily="34" charset="0"/>
              <a:buChar char="•"/>
            </a:pPr>
            <a:endParaRPr lang="en-IN" sz="2000" b="0" i="0" dirty="0">
              <a:effectLst/>
              <a:latin typeface="Arial" panose="020B0604020202020204" pitchFamily="34" charset="0"/>
              <a:cs typeface="Arial" panose="020B0604020202020204" pitchFamily="34" charset="0"/>
            </a:endParaRPr>
          </a:p>
          <a:p>
            <a:pPr algn="just"/>
            <a:br>
              <a:rPr lang="en-IN" sz="2000" b="0" dirty="0">
                <a:latin typeface="Arial" panose="020B0604020202020204" pitchFamily="34" charset="0"/>
                <a:cs typeface="Arial" panose="020B0604020202020204" pitchFamily="34" charset="0"/>
              </a:rPr>
            </a:br>
            <a:endParaRPr lang="en-US" sz="20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4616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8124-2961-8A2A-C19A-C520C7A99D18}"/>
              </a:ext>
            </a:extLst>
          </p:cNvPr>
          <p:cNvSpPr>
            <a:spLocks noGrp="1"/>
          </p:cNvSpPr>
          <p:nvPr>
            <p:ph type="title"/>
          </p:nvPr>
        </p:nvSpPr>
        <p:spPr>
          <a:xfrm>
            <a:off x="705038" y="514667"/>
            <a:ext cx="10333075" cy="639220"/>
          </a:xfrm>
        </p:spPr>
        <p:txBody>
          <a:bodyPr>
            <a:normAutofit/>
          </a:bodyPr>
          <a:lstStyle/>
          <a:p>
            <a:r>
              <a:rPr lang="en-IN" sz="2000" i="0" dirty="0">
                <a:effectLst/>
                <a:latin typeface="Arial" panose="020B0604020202020204" pitchFamily="34" charset="0"/>
                <a:cs typeface="Arial" panose="020B0604020202020204" pitchFamily="34" charset="0"/>
              </a:rPr>
              <a:t>MEASURE FOR THE DISTANCE BETWEEN TWO CLUSTERS</a:t>
            </a:r>
            <a:endParaRPr lang="en-US" sz="20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62A63A63-AD79-6BDE-E959-5A9DFA83234E}"/>
              </a:ext>
            </a:extLst>
          </p:cNvPr>
          <p:cNvSpPr>
            <a:spLocks noGrp="1"/>
          </p:cNvSpPr>
          <p:nvPr>
            <p:ph idx="1"/>
          </p:nvPr>
        </p:nvSpPr>
        <p:spPr>
          <a:xfrm>
            <a:off x="598714" y="1306286"/>
            <a:ext cx="6335486" cy="4610734"/>
          </a:xfrm>
          <a:solidFill>
            <a:schemeClr val="accent1">
              <a:lumMod val="20000"/>
              <a:lumOff val="80000"/>
            </a:schemeClr>
          </a:solidFill>
          <a:ln>
            <a:solidFill>
              <a:schemeClr val="tx1"/>
            </a:solidFill>
          </a:ln>
        </p:spPr>
        <p:txBody>
          <a:bodyPr>
            <a:normAutofit lnSpcReduction="10000"/>
          </a:bodyPr>
          <a:lstStyle/>
          <a:p>
            <a:pPr algn="just"/>
            <a:r>
              <a:rPr lang="en-IN" sz="2000" b="1" i="0" dirty="0">
                <a:solidFill>
                  <a:srgbClr val="000000"/>
                </a:solidFill>
                <a:effectLst/>
                <a:latin typeface="Arial" panose="020B0604020202020204" pitchFamily="34" charset="0"/>
                <a:cs typeface="Arial" panose="020B0604020202020204" pitchFamily="34" charset="0"/>
              </a:rPr>
              <a:t>2. Complete Linkage:</a:t>
            </a:r>
            <a:r>
              <a:rPr lang="en-IN" sz="2000" b="0" i="0" dirty="0">
                <a:solidFill>
                  <a:srgbClr val="000000"/>
                </a:solidFill>
                <a:effectLst/>
                <a:latin typeface="Arial" panose="020B0604020202020204" pitchFamily="34" charset="0"/>
                <a:cs typeface="Arial" panose="020B0604020202020204" pitchFamily="34" charset="0"/>
              </a:rPr>
              <a:t> It is the farthest distance between the two points of two different clusters. </a:t>
            </a:r>
          </a:p>
          <a:p>
            <a:pPr algn="just"/>
            <a:r>
              <a:rPr lang="en-IN" sz="2000" b="0" i="0" dirty="0">
                <a:solidFill>
                  <a:srgbClr val="000000"/>
                </a:solidFill>
                <a:effectLst/>
                <a:latin typeface="Arial" panose="020B0604020202020204" pitchFamily="34" charset="0"/>
                <a:cs typeface="Arial" panose="020B0604020202020204" pitchFamily="34" charset="0"/>
              </a:rPr>
              <a:t>It is one of the popular linkage methods as it forms tighter clusters than single-linkage.</a:t>
            </a:r>
          </a:p>
          <a:p>
            <a:pPr algn="just"/>
            <a:endParaRPr lang="en-IN" sz="2000" b="0" i="0" dirty="0">
              <a:solidFill>
                <a:srgbClr val="000000"/>
              </a:solidFill>
              <a:effectLst/>
              <a:latin typeface="Arial" panose="020B0604020202020204" pitchFamily="34" charset="0"/>
              <a:cs typeface="Arial" panose="020B0604020202020204" pitchFamily="34" charset="0"/>
            </a:endParaRPr>
          </a:p>
          <a:p>
            <a:pPr algn="just"/>
            <a:r>
              <a:rPr lang="en-IN" sz="2000" dirty="0">
                <a:solidFill>
                  <a:srgbClr val="000000"/>
                </a:solidFill>
                <a:latin typeface="Arial" panose="020B0604020202020204" pitchFamily="34" charset="0"/>
                <a:cs typeface="Arial" panose="020B0604020202020204" pitchFamily="34" charset="0"/>
              </a:rPr>
              <a:t>3. </a:t>
            </a:r>
            <a:r>
              <a:rPr lang="en-IN" sz="2000" b="1" i="0" dirty="0">
                <a:solidFill>
                  <a:srgbClr val="000000"/>
                </a:solidFill>
                <a:effectLst/>
                <a:latin typeface="Arial" panose="020B0604020202020204" pitchFamily="34" charset="0"/>
                <a:cs typeface="Arial" panose="020B0604020202020204" pitchFamily="34" charset="0"/>
              </a:rPr>
              <a:t>Average Linkage:</a:t>
            </a:r>
            <a:r>
              <a:rPr lang="en-IN" sz="2000" b="0" i="0" dirty="0">
                <a:solidFill>
                  <a:srgbClr val="000000"/>
                </a:solidFill>
                <a:effectLst/>
                <a:latin typeface="Arial" panose="020B0604020202020204" pitchFamily="34" charset="0"/>
                <a:cs typeface="Arial" panose="020B0604020202020204" pitchFamily="34" charset="0"/>
              </a:rPr>
              <a:t> It is the linkage method in which the distance between each pair of datasets is added up and then divided by the total number of datasets to calculate the average distance between two clusters. </a:t>
            </a:r>
          </a:p>
          <a:p>
            <a:pPr algn="just"/>
            <a:r>
              <a:rPr lang="en-IN" sz="2000" b="0" i="0" dirty="0">
                <a:solidFill>
                  <a:srgbClr val="000000"/>
                </a:solidFill>
                <a:effectLst/>
                <a:latin typeface="Arial" panose="020B0604020202020204" pitchFamily="34" charset="0"/>
                <a:cs typeface="Arial" panose="020B0604020202020204" pitchFamily="34" charset="0"/>
              </a:rPr>
              <a:t>It is also one of the most popular linkage methods.</a:t>
            </a:r>
          </a:p>
          <a:p>
            <a:pPr algn="just"/>
            <a:br>
              <a:rPr lang="en-IN" sz="2000" dirty="0">
                <a:latin typeface="Arial" panose="020B0604020202020204" pitchFamily="34" charset="0"/>
                <a:cs typeface="Arial" panose="020B0604020202020204" pitchFamily="34" charset="0"/>
              </a:rPr>
            </a:br>
            <a:endParaRPr lang="en-US" sz="2000" b="0" dirty="0">
              <a:latin typeface="Arial" panose="020B0604020202020204" pitchFamily="34" charset="0"/>
              <a:cs typeface="Arial" panose="020B0604020202020204" pitchFamily="34" charset="0"/>
            </a:endParaRPr>
          </a:p>
        </p:txBody>
      </p:sp>
      <p:pic>
        <p:nvPicPr>
          <p:cNvPr id="26626" name="Picture 2" descr="Hierarchical Clustering in Machine Learning">
            <a:extLst>
              <a:ext uri="{FF2B5EF4-FFF2-40B4-BE49-F238E27FC236}">
                <a16:creationId xmlns:a16="http://schemas.microsoft.com/office/drawing/2014/main" id="{E6FB2B2B-6773-63F5-D7FE-D4013D6FCB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2171" y="1306286"/>
            <a:ext cx="4750895" cy="4898571"/>
          </a:xfrm>
          <a:prstGeom prst="rect">
            <a:avLst/>
          </a:prstGeom>
          <a:solidFill>
            <a:schemeClr val="accent1">
              <a:lumMod val="20000"/>
              <a:lumOff val="80000"/>
            </a:schemeClr>
          </a:solidFill>
          <a:ln>
            <a:solidFill>
              <a:schemeClr val="tx1"/>
            </a:solidFill>
          </a:ln>
        </p:spPr>
      </p:pic>
      <p:sp>
        <p:nvSpPr>
          <p:cNvPr id="4" name="TextBox 3">
            <a:extLst>
              <a:ext uri="{FF2B5EF4-FFF2-40B4-BE49-F238E27FC236}">
                <a16:creationId xmlns:a16="http://schemas.microsoft.com/office/drawing/2014/main" id="{9399C1FF-B3E3-7FCD-B33B-A6315E76AC73}"/>
              </a:ext>
            </a:extLst>
          </p:cNvPr>
          <p:cNvSpPr txBox="1"/>
          <p:nvPr/>
        </p:nvSpPr>
        <p:spPr>
          <a:xfrm>
            <a:off x="8098971" y="1657289"/>
            <a:ext cx="2786742"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Complete Linkage</a:t>
            </a:r>
          </a:p>
        </p:txBody>
      </p:sp>
    </p:spTree>
    <p:extLst>
      <p:ext uri="{BB962C8B-B14F-4D97-AF65-F5344CB8AC3E}">
        <p14:creationId xmlns:p14="http://schemas.microsoft.com/office/powerpoint/2010/main" val="30953775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8124-2961-8A2A-C19A-C520C7A99D18}"/>
              </a:ext>
            </a:extLst>
          </p:cNvPr>
          <p:cNvSpPr>
            <a:spLocks noGrp="1"/>
          </p:cNvSpPr>
          <p:nvPr>
            <p:ph type="title"/>
          </p:nvPr>
        </p:nvSpPr>
        <p:spPr>
          <a:xfrm>
            <a:off x="705038" y="514667"/>
            <a:ext cx="10333075" cy="639220"/>
          </a:xfrm>
        </p:spPr>
        <p:txBody>
          <a:bodyPr>
            <a:normAutofit/>
          </a:bodyPr>
          <a:lstStyle/>
          <a:p>
            <a:r>
              <a:rPr lang="en-IN" sz="2000" i="0" dirty="0">
                <a:effectLst/>
                <a:latin typeface="Arial" panose="020B0604020202020204" pitchFamily="34" charset="0"/>
                <a:cs typeface="Arial" panose="020B0604020202020204" pitchFamily="34" charset="0"/>
              </a:rPr>
              <a:t>MEASURE FOR THE DISTANCE BETWEEN TWO CLUSTERS</a:t>
            </a:r>
            <a:endParaRPr lang="en-US" sz="20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62A63A63-AD79-6BDE-E959-5A9DFA83234E}"/>
              </a:ext>
            </a:extLst>
          </p:cNvPr>
          <p:cNvSpPr>
            <a:spLocks noGrp="1"/>
          </p:cNvSpPr>
          <p:nvPr>
            <p:ph idx="1"/>
          </p:nvPr>
        </p:nvSpPr>
        <p:spPr>
          <a:xfrm>
            <a:off x="566056" y="2362201"/>
            <a:ext cx="5976257" cy="1741714"/>
          </a:xfrm>
          <a:solidFill>
            <a:schemeClr val="accent1">
              <a:lumMod val="20000"/>
              <a:lumOff val="80000"/>
            </a:schemeClr>
          </a:solidFill>
        </p:spPr>
        <p:txBody>
          <a:bodyPr>
            <a:normAutofit/>
          </a:bodyPr>
          <a:lstStyle/>
          <a:p>
            <a:pPr algn="just"/>
            <a:r>
              <a:rPr lang="en-IN" sz="2000" b="1" i="0" dirty="0">
                <a:solidFill>
                  <a:srgbClr val="000000"/>
                </a:solidFill>
                <a:effectLst/>
                <a:latin typeface="Arial" panose="020B0604020202020204" pitchFamily="34" charset="0"/>
                <a:cs typeface="Arial" panose="020B0604020202020204" pitchFamily="34" charset="0"/>
              </a:rPr>
              <a:t>Centroid Linkage:</a:t>
            </a:r>
          </a:p>
          <a:p>
            <a:pPr algn="just"/>
            <a:r>
              <a:rPr lang="en-IN" sz="2000" b="0" i="0" dirty="0">
                <a:solidFill>
                  <a:srgbClr val="000000"/>
                </a:solidFill>
                <a:effectLst/>
                <a:latin typeface="Arial" panose="020B0604020202020204" pitchFamily="34" charset="0"/>
                <a:cs typeface="Arial" panose="020B0604020202020204" pitchFamily="34" charset="0"/>
              </a:rPr>
              <a:t>It is the linkage method in which the distance between the centroid of the clusters is calculated. Consider the image </a:t>
            </a:r>
            <a:r>
              <a:rPr lang="en-IN" sz="2000" b="0" dirty="0">
                <a:solidFill>
                  <a:srgbClr val="000000"/>
                </a:solidFill>
                <a:latin typeface="Arial" panose="020B0604020202020204" pitchFamily="34" charset="0"/>
                <a:cs typeface="Arial" panose="020B0604020202020204" pitchFamily="34" charset="0"/>
              </a:rPr>
              <a:t>shown here.</a:t>
            </a:r>
            <a:endParaRPr lang="en-US" sz="2000" b="0" dirty="0">
              <a:latin typeface="Arial" panose="020B0604020202020204" pitchFamily="34" charset="0"/>
              <a:cs typeface="Arial" panose="020B0604020202020204" pitchFamily="34" charset="0"/>
            </a:endParaRPr>
          </a:p>
        </p:txBody>
      </p:sp>
      <p:pic>
        <p:nvPicPr>
          <p:cNvPr id="28674" name="Picture 2" descr="Hierarchical Clustering in Machine Learning">
            <a:extLst>
              <a:ext uri="{FF2B5EF4-FFF2-40B4-BE49-F238E27FC236}">
                <a16:creationId xmlns:a16="http://schemas.microsoft.com/office/drawing/2014/main" id="{386B875E-9CF2-323D-6839-F012DAA5D7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1971" y="1611403"/>
            <a:ext cx="5080000" cy="4000500"/>
          </a:xfrm>
          <a:prstGeom prst="rect">
            <a:avLst/>
          </a:prstGeom>
          <a:solidFill>
            <a:schemeClr val="accent1">
              <a:lumMod val="20000"/>
              <a:lumOff val="80000"/>
            </a:schemeClr>
          </a:solidFill>
        </p:spPr>
      </p:pic>
    </p:spTree>
    <p:extLst>
      <p:ext uri="{BB962C8B-B14F-4D97-AF65-F5344CB8AC3E}">
        <p14:creationId xmlns:p14="http://schemas.microsoft.com/office/powerpoint/2010/main" val="34983432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9E146-7ADB-5589-5008-FBCEBCEE2DDA}"/>
              </a:ext>
            </a:extLst>
          </p:cNvPr>
          <p:cNvSpPr>
            <a:spLocks noGrp="1"/>
          </p:cNvSpPr>
          <p:nvPr>
            <p:ph type="title"/>
          </p:nvPr>
        </p:nvSpPr>
        <p:spPr>
          <a:xfrm>
            <a:off x="443779" y="220807"/>
            <a:ext cx="10333075" cy="1171859"/>
          </a:xfrm>
        </p:spPr>
        <p:txBody>
          <a:bodyPr>
            <a:noAutofit/>
          </a:bodyPr>
          <a:lstStyle/>
          <a:p>
            <a:r>
              <a:rPr lang="en-IN" sz="4000" i="0" dirty="0">
                <a:effectLst/>
              </a:rPr>
              <a:t>WORKING OF DENDROGRAM IN HIERARCHICAL CLUSTERING</a:t>
            </a:r>
            <a:endParaRPr lang="en-US" sz="4000" dirty="0"/>
          </a:p>
        </p:txBody>
      </p:sp>
      <p:sp>
        <p:nvSpPr>
          <p:cNvPr id="3" name="Content Placeholder 2">
            <a:extLst>
              <a:ext uri="{FF2B5EF4-FFF2-40B4-BE49-F238E27FC236}">
                <a16:creationId xmlns:a16="http://schemas.microsoft.com/office/drawing/2014/main" id="{A471CF7E-13C9-D898-C748-E1B330AAD9D2}"/>
              </a:ext>
            </a:extLst>
          </p:cNvPr>
          <p:cNvSpPr>
            <a:spLocks noGrp="1"/>
          </p:cNvSpPr>
          <p:nvPr>
            <p:ph idx="1"/>
          </p:nvPr>
        </p:nvSpPr>
        <p:spPr>
          <a:xfrm>
            <a:off x="7573735" y="1265275"/>
            <a:ext cx="4280808" cy="4785988"/>
          </a:xfrm>
          <a:solidFill>
            <a:schemeClr val="accent1">
              <a:lumMod val="20000"/>
              <a:lumOff val="80000"/>
            </a:schemeClr>
          </a:solidFill>
          <a:ln>
            <a:solidFill>
              <a:schemeClr val="tx1"/>
            </a:solidFill>
          </a:ln>
        </p:spPr>
        <p:txBody>
          <a:bodyPr>
            <a:normAutofit/>
          </a:bodyPr>
          <a:lstStyle/>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The dendrogram is a tree-like structure that is mainly used to store each step as a memory that the HC algorithm performs. </a:t>
            </a: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In the dendrogram plot, the Y-axis shows the Euclidean distances between the data points, and the x-axis shows all the data points of the given dataset.</a:t>
            </a: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The  working of the dendrogram can be explained using the diagrams shown here.</a:t>
            </a:r>
            <a:endParaRPr lang="en-US" sz="2000" dirty="0">
              <a:latin typeface="Arial" panose="020B0604020202020204" pitchFamily="34" charset="0"/>
              <a:cs typeface="Arial" panose="020B0604020202020204" pitchFamily="34" charset="0"/>
            </a:endParaRPr>
          </a:p>
        </p:txBody>
      </p:sp>
      <p:pic>
        <p:nvPicPr>
          <p:cNvPr id="29698" name="Picture 2" descr="Hierarchical Clustering in Machine Learning">
            <a:extLst>
              <a:ext uri="{FF2B5EF4-FFF2-40B4-BE49-F238E27FC236}">
                <a16:creationId xmlns:a16="http://schemas.microsoft.com/office/drawing/2014/main" id="{DB5DE2EB-3644-EF8D-F3CC-3C78F6E039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780" y="1265274"/>
            <a:ext cx="7129955" cy="38862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3DFE445-7080-A3F2-6AB8-984B13C74EEC}"/>
              </a:ext>
            </a:extLst>
          </p:cNvPr>
          <p:cNvSpPr txBox="1"/>
          <p:nvPr/>
        </p:nvSpPr>
        <p:spPr>
          <a:xfrm>
            <a:off x="443779" y="5127932"/>
            <a:ext cx="7129955" cy="923330"/>
          </a:xfrm>
          <a:prstGeom prst="rect">
            <a:avLst/>
          </a:prstGeom>
          <a:noFill/>
          <a:ln>
            <a:solidFill>
              <a:schemeClr val="tx1"/>
            </a:solidFill>
          </a:ln>
        </p:spPr>
        <p:txBody>
          <a:bodyPr wrap="square">
            <a:spAutoFit/>
          </a:bodyPr>
          <a:lstStyle/>
          <a:p>
            <a:r>
              <a:rPr lang="en-IN" b="0" i="0" dirty="0">
                <a:effectLst/>
                <a:latin typeface="inter-regular"/>
              </a:rPr>
              <a:t>In the above diagram, the left part is showing how clusters are created in agglomerative clustering, and the right part is showing the corresponding dendrogram.</a:t>
            </a:r>
            <a:endParaRPr lang="en-US" dirty="0"/>
          </a:p>
        </p:txBody>
      </p:sp>
    </p:spTree>
    <p:extLst>
      <p:ext uri="{BB962C8B-B14F-4D97-AF65-F5344CB8AC3E}">
        <p14:creationId xmlns:p14="http://schemas.microsoft.com/office/powerpoint/2010/main" val="31435475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9E146-7ADB-5589-5008-FBCEBCEE2DDA}"/>
              </a:ext>
            </a:extLst>
          </p:cNvPr>
          <p:cNvSpPr>
            <a:spLocks noGrp="1"/>
          </p:cNvSpPr>
          <p:nvPr>
            <p:ph type="title"/>
          </p:nvPr>
        </p:nvSpPr>
        <p:spPr>
          <a:xfrm>
            <a:off x="443779" y="220807"/>
            <a:ext cx="10333075" cy="1171859"/>
          </a:xfrm>
        </p:spPr>
        <p:txBody>
          <a:bodyPr>
            <a:noAutofit/>
          </a:bodyPr>
          <a:lstStyle/>
          <a:p>
            <a:r>
              <a:rPr lang="en-IN" sz="4000" i="0" dirty="0">
                <a:effectLst/>
              </a:rPr>
              <a:t>WORKING OF DENDROGRAM IN HIERARCHICAL CLUSTERING</a:t>
            </a:r>
            <a:endParaRPr lang="en-US" sz="4000" dirty="0"/>
          </a:p>
        </p:txBody>
      </p:sp>
      <p:sp>
        <p:nvSpPr>
          <p:cNvPr id="3" name="Content Placeholder 2">
            <a:extLst>
              <a:ext uri="{FF2B5EF4-FFF2-40B4-BE49-F238E27FC236}">
                <a16:creationId xmlns:a16="http://schemas.microsoft.com/office/drawing/2014/main" id="{A471CF7E-13C9-D898-C748-E1B330AAD9D2}"/>
              </a:ext>
            </a:extLst>
          </p:cNvPr>
          <p:cNvSpPr>
            <a:spLocks noGrp="1"/>
          </p:cNvSpPr>
          <p:nvPr>
            <p:ph idx="1"/>
          </p:nvPr>
        </p:nvSpPr>
        <p:spPr>
          <a:xfrm>
            <a:off x="598714" y="1392665"/>
            <a:ext cx="10994572" cy="4583591"/>
          </a:xfrm>
          <a:solidFill>
            <a:schemeClr val="accent1">
              <a:lumMod val="20000"/>
              <a:lumOff val="80000"/>
            </a:schemeClr>
          </a:solidFill>
          <a:ln>
            <a:solidFill>
              <a:schemeClr val="tx1"/>
            </a:solidFill>
          </a:ln>
        </p:spPr>
        <p:txBody>
          <a:bodyPr>
            <a:normAutofit lnSpcReduction="10000"/>
          </a:bodyPr>
          <a:lstStyle/>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As we have discussed above, firstly, the datapoints P2 and P3 combine together and form a cluster, correspondingly a dendrogram is created, which connects P2 and P3 with a rectangular shape. </a:t>
            </a: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The hight is decided according to the Euclidean distance between the data points.</a:t>
            </a: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In the next step, P5 and P6 form a cluster, and the corresponding dendrogram is created.</a:t>
            </a: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It is higher than of previous, as the Euclidean distance between P5 and P6 is a little bit greater than the P2 and P3.</a:t>
            </a: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Again, two new dendrograms are created that combine P1, P2, and P3 in one dendrogram, and P4, P5, and P6, in another dendrogram.</a:t>
            </a: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At last, the final dendrogram is created that combines all the data points together.</a:t>
            </a:r>
          </a:p>
          <a:p>
            <a:pPr algn="just"/>
            <a:endParaRPr lang="en-IN" sz="2000" b="0" i="0" dirty="0">
              <a:effectLst/>
              <a:latin typeface="Arial" panose="020B0604020202020204" pitchFamily="34" charset="0"/>
              <a:cs typeface="Arial" panose="020B0604020202020204" pitchFamily="34" charset="0"/>
            </a:endParaRPr>
          </a:p>
          <a:p>
            <a:pPr algn="just"/>
            <a:r>
              <a:rPr lang="en-IN" sz="2000" b="0" dirty="0">
                <a:latin typeface="Arial" panose="020B0604020202020204" pitchFamily="34" charset="0"/>
                <a:cs typeface="Arial" panose="020B0604020202020204" pitchFamily="34" charset="0"/>
              </a:rPr>
              <a:t>NOTE: </a:t>
            </a:r>
            <a:r>
              <a:rPr lang="en-IN" sz="2000" b="0" i="0" dirty="0">
                <a:effectLst/>
                <a:latin typeface="Arial" panose="020B0604020202020204" pitchFamily="34" charset="0"/>
                <a:cs typeface="Arial" panose="020B0604020202020204" pitchFamily="34" charset="0"/>
              </a:rPr>
              <a:t>We can cut the dendrogram tree structure at any level as per our requirement.</a:t>
            </a:r>
          </a:p>
        </p:txBody>
      </p:sp>
    </p:spTree>
    <p:extLst>
      <p:ext uri="{BB962C8B-B14F-4D97-AF65-F5344CB8AC3E}">
        <p14:creationId xmlns:p14="http://schemas.microsoft.com/office/powerpoint/2010/main" val="24387819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ABF58-2735-D96B-CCD3-C1F179C8276D}"/>
              </a:ext>
            </a:extLst>
          </p:cNvPr>
          <p:cNvSpPr>
            <a:spLocks noGrp="1"/>
          </p:cNvSpPr>
          <p:nvPr>
            <p:ph type="title"/>
          </p:nvPr>
        </p:nvSpPr>
        <p:spPr>
          <a:xfrm>
            <a:off x="1020724" y="558210"/>
            <a:ext cx="10333075" cy="835162"/>
          </a:xfrm>
        </p:spPr>
        <p:txBody>
          <a:bodyPr>
            <a:normAutofit/>
          </a:bodyPr>
          <a:lstStyle/>
          <a:p>
            <a:r>
              <a:rPr lang="en-IN" sz="4000" i="0" dirty="0">
                <a:effectLst/>
              </a:rPr>
              <a:t>AGGLOMERATIVE HIERARCHICAL CLUSTERING </a:t>
            </a:r>
            <a:endParaRPr lang="en-US" sz="4000" dirty="0"/>
          </a:p>
        </p:txBody>
      </p:sp>
      <p:sp>
        <p:nvSpPr>
          <p:cNvPr id="3" name="Content Placeholder 2">
            <a:extLst>
              <a:ext uri="{FF2B5EF4-FFF2-40B4-BE49-F238E27FC236}">
                <a16:creationId xmlns:a16="http://schemas.microsoft.com/office/drawing/2014/main" id="{791AC1DF-87A3-D5EB-C1F5-B7548BC79F42}"/>
              </a:ext>
            </a:extLst>
          </p:cNvPr>
          <p:cNvSpPr>
            <a:spLocks noGrp="1"/>
          </p:cNvSpPr>
          <p:nvPr>
            <p:ph idx="1"/>
          </p:nvPr>
        </p:nvSpPr>
        <p:spPr>
          <a:xfrm>
            <a:off x="585298" y="1659528"/>
            <a:ext cx="3909390" cy="4447358"/>
          </a:xfrm>
          <a:solidFill>
            <a:schemeClr val="accent1">
              <a:lumMod val="20000"/>
              <a:lumOff val="80000"/>
            </a:schemeClr>
          </a:solidFill>
          <a:ln>
            <a:solidFill>
              <a:schemeClr val="tx1"/>
            </a:solidFill>
          </a:ln>
        </p:spPr>
        <p:txBody>
          <a:bodyPr>
            <a:normAutofit/>
          </a:bodyPr>
          <a:lstStyle/>
          <a:p>
            <a:pPr algn="just" fontAlgn="base"/>
            <a:r>
              <a:rPr lang="en-IN" sz="2000" b="0" i="0" dirty="0">
                <a:effectLst/>
                <a:latin typeface="Arial" panose="020B0604020202020204" pitchFamily="34" charset="0"/>
                <a:cs typeface="Arial" panose="020B0604020202020204" pitchFamily="34" charset="0"/>
              </a:rPr>
              <a:t>Let’s see the graphical representation of this algorithm using a dendrogram. </a:t>
            </a:r>
          </a:p>
          <a:p>
            <a:pPr algn="just" fontAlgn="base"/>
            <a:r>
              <a:rPr lang="en-IN" sz="2000" b="1" i="0" dirty="0">
                <a:effectLst/>
                <a:latin typeface="Arial" panose="020B0604020202020204" pitchFamily="34" charset="0"/>
                <a:cs typeface="Arial" panose="020B0604020202020204" pitchFamily="34" charset="0"/>
              </a:rPr>
              <a:t>Note:</a:t>
            </a:r>
            <a:r>
              <a:rPr lang="en-IN" sz="2000" b="0" i="0" dirty="0">
                <a:effectLst/>
                <a:latin typeface="Arial" panose="020B0604020202020204" pitchFamily="34" charset="0"/>
                <a:cs typeface="Arial" panose="020B0604020202020204" pitchFamily="34" charset="0"/>
              </a:rPr>
              <a:t> </a:t>
            </a:r>
          </a:p>
          <a:p>
            <a:pPr algn="just" fontAlgn="base"/>
            <a:r>
              <a:rPr lang="en-IN" sz="2000" b="0" i="0" dirty="0">
                <a:effectLst/>
                <a:latin typeface="Arial" panose="020B0604020202020204" pitchFamily="34" charset="0"/>
                <a:cs typeface="Arial" panose="020B0604020202020204" pitchFamily="34" charset="0"/>
              </a:rPr>
              <a:t>This is just a demonstration of how the actual algorithm works no calculation has been performed below all the proximity among the clusters is assumed. </a:t>
            </a:r>
          </a:p>
          <a:p>
            <a:pPr algn="just" fontAlgn="base"/>
            <a:r>
              <a:rPr lang="en-IN" sz="2000" b="0" i="0" dirty="0">
                <a:effectLst/>
                <a:latin typeface="Arial" panose="020B0604020202020204" pitchFamily="34" charset="0"/>
                <a:cs typeface="Arial" panose="020B0604020202020204" pitchFamily="34" charset="0"/>
              </a:rPr>
              <a:t>Let’s say we have six data points </a:t>
            </a:r>
            <a:r>
              <a:rPr lang="en-IN" sz="2000" b="1" i="0" dirty="0">
                <a:effectLst/>
                <a:latin typeface="Arial" panose="020B0604020202020204" pitchFamily="34" charset="0"/>
                <a:cs typeface="Arial" panose="020B0604020202020204" pitchFamily="34" charset="0"/>
              </a:rPr>
              <a:t>A, B, C, D, E, and F</a:t>
            </a:r>
            <a:r>
              <a:rPr lang="en-IN" sz="2000" b="0" i="0" dirty="0">
                <a:effectLst/>
                <a:latin typeface="Arial" panose="020B0604020202020204" pitchFamily="34" charset="0"/>
                <a:cs typeface="Arial" panose="020B0604020202020204" pitchFamily="34" charset="0"/>
              </a:rPr>
              <a:t>.</a:t>
            </a:r>
          </a:p>
          <a:p>
            <a:pPr algn="just"/>
            <a:endParaRPr lang="en-US" sz="2000" dirty="0">
              <a:latin typeface="Arial" panose="020B0604020202020204" pitchFamily="34" charset="0"/>
              <a:cs typeface="Arial" panose="020B0604020202020204" pitchFamily="34" charset="0"/>
            </a:endParaRPr>
          </a:p>
        </p:txBody>
      </p:sp>
      <p:pic>
        <p:nvPicPr>
          <p:cNvPr id="31746" name="Picture 2">
            <a:extLst>
              <a:ext uri="{FF2B5EF4-FFF2-40B4-BE49-F238E27FC236}">
                <a16:creationId xmlns:a16="http://schemas.microsoft.com/office/drawing/2014/main" id="{59AE81CF-4B2C-0810-8E3F-D9C5153C0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0116" y="1659528"/>
            <a:ext cx="6803096" cy="4640262"/>
          </a:xfrm>
          <a:prstGeom prst="rect">
            <a:avLst/>
          </a:prstGeom>
          <a:solidFill>
            <a:schemeClr val="accent1">
              <a:lumMod val="20000"/>
              <a:lumOff val="80000"/>
            </a:schemeClr>
          </a:solidFill>
          <a:ln>
            <a:solidFill>
              <a:schemeClr val="tx1"/>
            </a:solidFill>
          </a:ln>
        </p:spPr>
      </p:pic>
    </p:spTree>
    <p:extLst>
      <p:ext uri="{BB962C8B-B14F-4D97-AF65-F5344CB8AC3E}">
        <p14:creationId xmlns:p14="http://schemas.microsoft.com/office/powerpoint/2010/main" val="14010255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ABF58-2735-D96B-CCD3-C1F179C8276D}"/>
              </a:ext>
            </a:extLst>
          </p:cNvPr>
          <p:cNvSpPr>
            <a:spLocks noGrp="1"/>
          </p:cNvSpPr>
          <p:nvPr>
            <p:ph type="title"/>
          </p:nvPr>
        </p:nvSpPr>
        <p:spPr>
          <a:xfrm>
            <a:off x="1020724" y="558210"/>
            <a:ext cx="10333075" cy="835162"/>
          </a:xfrm>
        </p:spPr>
        <p:txBody>
          <a:bodyPr>
            <a:normAutofit/>
          </a:bodyPr>
          <a:lstStyle/>
          <a:p>
            <a:r>
              <a:rPr lang="en-IN" sz="4000" i="0" dirty="0">
                <a:effectLst/>
              </a:rPr>
              <a:t>AGGLOMERATIVE HIERARCHICAL CLUSTERING </a:t>
            </a:r>
            <a:endParaRPr lang="en-US" sz="4000" dirty="0"/>
          </a:p>
        </p:txBody>
      </p:sp>
      <p:sp>
        <p:nvSpPr>
          <p:cNvPr id="3" name="Content Placeholder 2">
            <a:extLst>
              <a:ext uri="{FF2B5EF4-FFF2-40B4-BE49-F238E27FC236}">
                <a16:creationId xmlns:a16="http://schemas.microsoft.com/office/drawing/2014/main" id="{791AC1DF-87A3-D5EB-C1F5-B7548BC79F42}"/>
              </a:ext>
            </a:extLst>
          </p:cNvPr>
          <p:cNvSpPr>
            <a:spLocks noGrp="1"/>
          </p:cNvSpPr>
          <p:nvPr>
            <p:ph idx="1"/>
          </p:nvPr>
        </p:nvSpPr>
        <p:spPr>
          <a:xfrm>
            <a:off x="585298" y="1393372"/>
            <a:ext cx="11149502" cy="4713514"/>
          </a:xfrm>
          <a:solidFill>
            <a:schemeClr val="accent1">
              <a:lumMod val="20000"/>
              <a:lumOff val="80000"/>
            </a:schemeClr>
          </a:solidFill>
          <a:ln>
            <a:solidFill>
              <a:schemeClr val="tx1"/>
            </a:solidFill>
          </a:ln>
        </p:spPr>
        <p:txBody>
          <a:bodyPr>
            <a:noAutofit/>
          </a:bodyPr>
          <a:lstStyle/>
          <a:p>
            <a:pPr algn="just" fontAlgn="base"/>
            <a:r>
              <a:rPr lang="en-IN" sz="2000" b="1" i="0" dirty="0">
                <a:effectLst/>
                <a:latin typeface="Arial" panose="020B0604020202020204" pitchFamily="34" charset="0"/>
                <a:cs typeface="Arial" panose="020B0604020202020204" pitchFamily="34" charset="0"/>
              </a:rPr>
              <a:t>Step-1:</a:t>
            </a:r>
            <a:r>
              <a:rPr lang="en-IN" sz="2000" b="0" i="0" dirty="0">
                <a:effectLst/>
                <a:latin typeface="Arial" panose="020B0604020202020204" pitchFamily="34" charset="0"/>
                <a:cs typeface="Arial" panose="020B0604020202020204" pitchFamily="34" charset="0"/>
              </a:rPr>
              <a:t> Consider each alphabet as a single cluster and calculate the distance of one cluster from all the other clusters.</a:t>
            </a:r>
          </a:p>
          <a:p>
            <a:pPr algn="just" fontAlgn="base"/>
            <a:r>
              <a:rPr lang="en-IN" sz="2000" b="1" i="0" dirty="0">
                <a:effectLst/>
                <a:latin typeface="Arial" panose="020B0604020202020204" pitchFamily="34" charset="0"/>
                <a:cs typeface="Arial" panose="020B0604020202020204" pitchFamily="34" charset="0"/>
              </a:rPr>
              <a:t>Step-2:</a:t>
            </a:r>
            <a:r>
              <a:rPr lang="en-IN" sz="2000" b="0" i="0" dirty="0">
                <a:effectLst/>
                <a:latin typeface="Arial" panose="020B0604020202020204" pitchFamily="34" charset="0"/>
                <a:cs typeface="Arial" panose="020B0604020202020204" pitchFamily="34" charset="0"/>
              </a:rPr>
              <a:t> In the second step comparable clusters are merged together to form a single cluster. Let’s say cluster (B) and cluster (C) are very similar to each other therefore we merge them in the second step similarly to cluster (D) and (E) and at last, we get the clusters [(A), (BC), (DE), (F)]</a:t>
            </a:r>
          </a:p>
          <a:p>
            <a:pPr algn="just" fontAlgn="base"/>
            <a:r>
              <a:rPr lang="en-IN" sz="2000" b="1" i="0" dirty="0">
                <a:effectLst/>
                <a:latin typeface="Arial" panose="020B0604020202020204" pitchFamily="34" charset="0"/>
                <a:cs typeface="Arial" panose="020B0604020202020204" pitchFamily="34" charset="0"/>
              </a:rPr>
              <a:t>Step-3:</a:t>
            </a:r>
            <a:r>
              <a:rPr lang="en-IN" sz="2000" b="0" i="0" dirty="0">
                <a:effectLst/>
                <a:latin typeface="Arial" panose="020B0604020202020204" pitchFamily="34" charset="0"/>
                <a:cs typeface="Arial" panose="020B0604020202020204" pitchFamily="34" charset="0"/>
              </a:rPr>
              <a:t> We recalculate the proximity according to the algorithm and merge the two nearest clusters([(DE), (F)]) together to form new clusters as [(A), (BC), (DEF)]</a:t>
            </a:r>
          </a:p>
          <a:p>
            <a:pPr algn="just" fontAlgn="base"/>
            <a:r>
              <a:rPr lang="en-IN" sz="2000" b="1" i="0" dirty="0">
                <a:effectLst/>
                <a:latin typeface="Arial" panose="020B0604020202020204" pitchFamily="34" charset="0"/>
                <a:cs typeface="Arial" panose="020B0604020202020204" pitchFamily="34" charset="0"/>
              </a:rPr>
              <a:t>Step-4:</a:t>
            </a:r>
            <a:r>
              <a:rPr lang="en-IN" sz="2000" b="0" i="0" dirty="0">
                <a:effectLst/>
                <a:latin typeface="Arial" panose="020B0604020202020204" pitchFamily="34" charset="0"/>
                <a:cs typeface="Arial" panose="020B0604020202020204" pitchFamily="34" charset="0"/>
              </a:rPr>
              <a:t> Repeating the same process; The clusters DEF and BC are comparable and merged together to form a new cluster. We’re now left with clusters [(A), (BCDEF)].</a:t>
            </a:r>
          </a:p>
          <a:p>
            <a:pPr algn="just" fontAlgn="base"/>
            <a:r>
              <a:rPr lang="en-IN" sz="2000" b="1" i="0" dirty="0">
                <a:effectLst/>
                <a:latin typeface="Arial" panose="020B0604020202020204" pitchFamily="34" charset="0"/>
                <a:cs typeface="Arial" panose="020B0604020202020204" pitchFamily="34" charset="0"/>
              </a:rPr>
              <a:t>Step-5:</a:t>
            </a:r>
            <a:r>
              <a:rPr lang="en-IN" sz="2000" b="0" i="0" dirty="0">
                <a:effectLst/>
                <a:latin typeface="Arial" panose="020B0604020202020204" pitchFamily="34" charset="0"/>
                <a:cs typeface="Arial" panose="020B0604020202020204" pitchFamily="34" charset="0"/>
              </a:rPr>
              <a:t> At last, the two remaining clusters are merged together to form a single cluster [(ABCDEF)].</a:t>
            </a:r>
          </a:p>
          <a:p>
            <a:pPr algn="just"/>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9939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ABF58-2735-D96B-CCD3-C1F179C8276D}"/>
              </a:ext>
            </a:extLst>
          </p:cNvPr>
          <p:cNvSpPr>
            <a:spLocks noGrp="1"/>
          </p:cNvSpPr>
          <p:nvPr>
            <p:ph type="title"/>
          </p:nvPr>
        </p:nvSpPr>
        <p:spPr>
          <a:xfrm>
            <a:off x="402775" y="907596"/>
            <a:ext cx="5326513" cy="835162"/>
          </a:xfrm>
        </p:spPr>
        <p:txBody>
          <a:bodyPr>
            <a:normAutofit/>
          </a:bodyPr>
          <a:lstStyle/>
          <a:p>
            <a:r>
              <a:rPr lang="en-IN" sz="4000" i="0" dirty="0">
                <a:effectLst/>
              </a:rPr>
              <a:t>DIVISIVE HIERARCHICAL CLUSTERING </a:t>
            </a:r>
            <a:endParaRPr lang="en-US" sz="4000" dirty="0"/>
          </a:p>
        </p:txBody>
      </p:sp>
      <p:sp>
        <p:nvSpPr>
          <p:cNvPr id="3" name="Content Placeholder 2">
            <a:extLst>
              <a:ext uri="{FF2B5EF4-FFF2-40B4-BE49-F238E27FC236}">
                <a16:creationId xmlns:a16="http://schemas.microsoft.com/office/drawing/2014/main" id="{791AC1DF-87A3-D5EB-C1F5-B7548BC79F42}"/>
              </a:ext>
            </a:extLst>
          </p:cNvPr>
          <p:cNvSpPr>
            <a:spLocks noGrp="1"/>
          </p:cNvSpPr>
          <p:nvPr>
            <p:ph idx="1"/>
          </p:nvPr>
        </p:nvSpPr>
        <p:spPr>
          <a:xfrm>
            <a:off x="586905" y="1834696"/>
            <a:ext cx="4958252" cy="4193041"/>
          </a:xfrm>
          <a:solidFill>
            <a:schemeClr val="accent1">
              <a:lumMod val="20000"/>
              <a:lumOff val="80000"/>
            </a:schemeClr>
          </a:solidFill>
          <a:ln>
            <a:solidFill>
              <a:schemeClr val="tx1"/>
            </a:solidFill>
          </a:ln>
        </p:spPr>
        <p:txBody>
          <a:bodyPr>
            <a:noAutofit/>
          </a:bodyPr>
          <a:lstStyle/>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We can say that the Divisive Hierarchical clustering is precisely the </a:t>
            </a:r>
            <a:r>
              <a:rPr lang="en-IN" sz="2000" b="1" i="0" dirty="0">
                <a:effectLst/>
                <a:latin typeface="Arial" panose="020B0604020202020204" pitchFamily="34" charset="0"/>
                <a:cs typeface="Arial" panose="020B0604020202020204" pitchFamily="34" charset="0"/>
              </a:rPr>
              <a:t>opposite</a:t>
            </a:r>
            <a:r>
              <a:rPr lang="en-IN" sz="2000" b="0" i="0" dirty="0">
                <a:effectLst/>
                <a:latin typeface="Arial" panose="020B0604020202020204" pitchFamily="34" charset="0"/>
                <a:cs typeface="Arial" panose="020B0604020202020204" pitchFamily="34" charset="0"/>
              </a:rPr>
              <a:t> of the Agglomerative Hierarchical clustering. </a:t>
            </a: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In Divisive Hierarchical clustering, we take into account all of the data points as a single cluster and in every iteration, we separate the data points from the clusters which aren’t comparable.</a:t>
            </a: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 In the end, we are left with N clusters. </a:t>
            </a:r>
            <a:endParaRPr lang="en-US" sz="2000" dirty="0">
              <a:latin typeface="Arial" panose="020B0604020202020204" pitchFamily="34" charset="0"/>
              <a:cs typeface="Arial" panose="020B0604020202020204" pitchFamily="34" charset="0"/>
            </a:endParaRPr>
          </a:p>
        </p:txBody>
      </p:sp>
      <p:pic>
        <p:nvPicPr>
          <p:cNvPr id="33794" name="Picture 2">
            <a:extLst>
              <a:ext uri="{FF2B5EF4-FFF2-40B4-BE49-F238E27FC236}">
                <a16:creationId xmlns:a16="http://schemas.microsoft.com/office/drawing/2014/main" id="{7A180C5F-0A1C-6A3B-A801-7EFF8F1451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9288" y="830262"/>
            <a:ext cx="6059937" cy="51974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01566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4830" name="Rectangle 34822">
            <a:extLst>
              <a:ext uri="{FF2B5EF4-FFF2-40B4-BE49-F238E27FC236}">
                <a16:creationId xmlns:a16="http://schemas.microsoft.com/office/drawing/2014/main" id="{421117CB-D197-45F3-B441-4AC4D215E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31" name="Freeform: Shape 34824">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975159" y="595085"/>
            <a:ext cx="5457988" cy="5624739"/>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832" name="Freeform: Shape 34826">
            <a:extLst>
              <a:ext uri="{FF2B5EF4-FFF2-40B4-BE49-F238E27FC236}">
                <a16:creationId xmlns:a16="http://schemas.microsoft.com/office/drawing/2014/main" id="{F1C4CFC6-2F63-4E68-9251-489E1A062F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1338566" y="472814"/>
            <a:ext cx="4333507" cy="5327363"/>
          </a:xfrm>
          <a:custGeom>
            <a:avLst/>
            <a:gdLst>
              <a:gd name="connsiteX0" fmla="*/ 6058 w 823258"/>
              <a:gd name="connsiteY0" fmla="*/ 673615 h 1272110"/>
              <a:gd name="connsiteX1" fmla="*/ 112452 w 823258"/>
              <a:gd name="connsiteY1" fmla="*/ 471685 h 1272110"/>
              <a:gd name="connsiteX2" fmla="*/ 94736 w 823258"/>
              <a:gd name="connsiteY2" fmla="*/ 159741 h 1272110"/>
              <a:gd name="connsiteX3" fmla="*/ 229419 w 823258"/>
              <a:gd name="connsiteY3" fmla="*/ 14485 h 1272110"/>
              <a:gd name="connsiteX4" fmla="*/ 580225 w 823258"/>
              <a:gd name="connsiteY4" fmla="*/ 3817 h 1272110"/>
              <a:gd name="connsiteX5" fmla="*/ 736149 w 823258"/>
              <a:gd name="connsiteY5" fmla="*/ 195174 h 1272110"/>
              <a:gd name="connsiteX6" fmla="*/ 823017 w 823258"/>
              <a:gd name="connsiteY6" fmla="*/ 912026 h 1272110"/>
              <a:gd name="connsiteX7" fmla="*/ 743293 w 823258"/>
              <a:gd name="connsiteY7" fmla="*/ 1196443 h 1272110"/>
              <a:gd name="connsiteX8" fmla="*/ 310858 w 823258"/>
              <a:gd name="connsiteY8" fmla="*/ 1251402 h 1272110"/>
              <a:gd name="connsiteX9" fmla="*/ 133693 w 823258"/>
              <a:gd name="connsiteY9" fmla="*/ 1020992 h 1272110"/>
              <a:gd name="connsiteX10" fmla="*/ 126549 w 823258"/>
              <a:gd name="connsiteY10" fmla="*/ 606369 h 1272110"/>
              <a:gd name="connsiteX11" fmla="*/ 6058 w 823258"/>
              <a:gd name="connsiteY11" fmla="*/ 673615 h 1272110"/>
              <a:gd name="connsiteX0" fmla="*/ 6097 w 846673"/>
              <a:gd name="connsiteY0" fmla="*/ 673624 h 1266490"/>
              <a:gd name="connsiteX1" fmla="*/ 112491 w 846673"/>
              <a:gd name="connsiteY1" fmla="*/ 471694 h 1266490"/>
              <a:gd name="connsiteX2" fmla="*/ 94775 w 846673"/>
              <a:gd name="connsiteY2" fmla="*/ 159750 h 1266490"/>
              <a:gd name="connsiteX3" fmla="*/ 229458 w 846673"/>
              <a:gd name="connsiteY3" fmla="*/ 14494 h 1266490"/>
              <a:gd name="connsiteX4" fmla="*/ 580264 w 846673"/>
              <a:gd name="connsiteY4" fmla="*/ 3826 h 1266490"/>
              <a:gd name="connsiteX5" fmla="*/ 736188 w 846673"/>
              <a:gd name="connsiteY5" fmla="*/ 195183 h 1266490"/>
              <a:gd name="connsiteX6" fmla="*/ 823056 w 846673"/>
              <a:gd name="connsiteY6" fmla="*/ 912035 h 1266490"/>
              <a:gd name="connsiteX7" fmla="*/ 795891 w 846673"/>
              <a:gd name="connsiteY7" fmla="*/ 1213658 h 1266490"/>
              <a:gd name="connsiteX8" fmla="*/ 310897 w 846673"/>
              <a:gd name="connsiteY8" fmla="*/ 1251411 h 1266490"/>
              <a:gd name="connsiteX9" fmla="*/ 133732 w 846673"/>
              <a:gd name="connsiteY9" fmla="*/ 1021001 h 1266490"/>
              <a:gd name="connsiteX10" fmla="*/ 126588 w 846673"/>
              <a:gd name="connsiteY10" fmla="*/ 606378 h 1266490"/>
              <a:gd name="connsiteX11" fmla="*/ 6097 w 846673"/>
              <a:gd name="connsiteY11" fmla="*/ 673624 h 1266490"/>
              <a:gd name="connsiteX0" fmla="*/ 6097 w 849914"/>
              <a:gd name="connsiteY0" fmla="*/ 673624 h 1273207"/>
              <a:gd name="connsiteX1" fmla="*/ 112491 w 849914"/>
              <a:gd name="connsiteY1" fmla="*/ 471694 h 1273207"/>
              <a:gd name="connsiteX2" fmla="*/ 94775 w 849914"/>
              <a:gd name="connsiteY2" fmla="*/ 159750 h 1273207"/>
              <a:gd name="connsiteX3" fmla="*/ 229458 w 849914"/>
              <a:gd name="connsiteY3" fmla="*/ 14494 h 1273207"/>
              <a:gd name="connsiteX4" fmla="*/ 580264 w 849914"/>
              <a:gd name="connsiteY4" fmla="*/ 3826 h 1273207"/>
              <a:gd name="connsiteX5" fmla="*/ 736188 w 849914"/>
              <a:gd name="connsiteY5" fmla="*/ 195183 h 1273207"/>
              <a:gd name="connsiteX6" fmla="*/ 823056 w 849914"/>
              <a:gd name="connsiteY6" fmla="*/ 912035 h 1273207"/>
              <a:gd name="connsiteX7" fmla="*/ 795891 w 849914"/>
              <a:gd name="connsiteY7" fmla="*/ 1213658 h 1273207"/>
              <a:gd name="connsiteX8" fmla="*/ 248636 w 849914"/>
              <a:gd name="connsiteY8" fmla="*/ 1257509 h 1273207"/>
              <a:gd name="connsiteX9" fmla="*/ 133732 w 849914"/>
              <a:gd name="connsiteY9" fmla="*/ 1021001 h 1273207"/>
              <a:gd name="connsiteX10" fmla="*/ 126588 w 849914"/>
              <a:gd name="connsiteY10" fmla="*/ 606378 h 1273207"/>
              <a:gd name="connsiteX11" fmla="*/ 6097 w 849914"/>
              <a:gd name="connsiteY11" fmla="*/ 673624 h 1273207"/>
              <a:gd name="connsiteX0" fmla="*/ 6097 w 857388"/>
              <a:gd name="connsiteY0" fmla="*/ 673624 h 1273231"/>
              <a:gd name="connsiteX1" fmla="*/ 112491 w 857388"/>
              <a:gd name="connsiteY1" fmla="*/ 471694 h 1273231"/>
              <a:gd name="connsiteX2" fmla="*/ 94775 w 857388"/>
              <a:gd name="connsiteY2" fmla="*/ 159750 h 1273231"/>
              <a:gd name="connsiteX3" fmla="*/ 229458 w 857388"/>
              <a:gd name="connsiteY3" fmla="*/ 14494 h 1273231"/>
              <a:gd name="connsiteX4" fmla="*/ 580264 w 857388"/>
              <a:gd name="connsiteY4" fmla="*/ 3826 h 1273231"/>
              <a:gd name="connsiteX5" fmla="*/ 736188 w 857388"/>
              <a:gd name="connsiteY5" fmla="*/ 195183 h 1273231"/>
              <a:gd name="connsiteX6" fmla="*/ 837750 w 857388"/>
              <a:gd name="connsiteY6" fmla="*/ 911367 h 1273231"/>
              <a:gd name="connsiteX7" fmla="*/ 795891 w 857388"/>
              <a:gd name="connsiteY7" fmla="*/ 1213658 h 1273231"/>
              <a:gd name="connsiteX8" fmla="*/ 248636 w 857388"/>
              <a:gd name="connsiteY8" fmla="*/ 1257509 h 1273231"/>
              <a:gd name="connsiteX9" fmla="*/ 133732 w 857388"/>
              <a:gd name="connsiteY9" fmla="*/ 1021001 h 1273231"/>
              <a:gd name="connsiteX10" fmla="*/ 126588 w 857388"/>
              <a:gd name="connsiteY10" fmla="*/ 606378 h 1273231"/>
              <a:gd name="connsiteX11" fmla="*/ 6097 w 857388"/>
              <a:gd name="connsiteY11" fmla="*/ 673624 h 1273231"/>
              <a:gd name="connsiteX0" fmla="*/ 6097 w 859776"/>
              <a:gd name="connsiteY0" fmla="*/ 673624 h 1273231"/>
              <a:gd name="connsiteX1" fmla="*/ 112491 w 859776"/>
              <a:gd name="connsiteY1" fmla="*/ 471694 h 1273231"/>
              <a:gd name="connsiteX2" fmla="*/ 94775 w 859776"/>
              <a:gd name="connsiteY2" fmla="*/ 159750 h 1273231"/>
              <a:gd name="connsiteX3" fmla="*/ 229458 w 859776"/>
              <a:gd name="connsiteY3" fmla="*/ 14494 h 1273231"/>
              <a:gd name="connsiteX4" fmla="*/ 580264 w 859776"/>
              <a:gd name="connsiteY4" fmla="*/ 3826 h 1273231"/>
              <a:gd name="connsiteX5" fmla="*/ 736188 w 859776"/>
              <a:gd name="connsiteY5" fmla="*/ 195183 h 1273231"/>
              <a:gd name="connsiteX6" fmla="*/ 837750 w 859776"/>
              <a:gd name="connsiteY6" fmla="*/ 911367 h 1273231"/>
              <a:gd name="connsiteX7" fmla="*/ 795891 w 859776"/>
              <a:gd name="connsiteY7" fmla="*/ 1213658 h 1273231"/>
              <a:gd name="connsiteX8" fmla="*/ 248636 w 859776"/>
              <a:gd name="connsiteY8" fmla="*/ 1257509 h 1273231"/>
              <a:gd name="connsiteX9" fmla="*/ 133732 w 859776"/>
              <a:gd name="connsiteY9" fmla="*/ 1021001 h 1273231"/>
              <a:gd name="connsiteX10" fmla="*/ 126588 w 859776"/>
              <a:gd name="connsiteY10" fmla="*/ 606378 h 1273231"/>
              <a:gd name="connsiteX11" fmla="*/ 6097 w 859776"/>
              <a:gd name="connsiteY11" fmla="*/ 673624 h 1273231"/>
              <a:gd name="connsiteX0" fmla="*/ 6097 w 863219"/>
              <a:gd name="connsiteY0" fmla="*/ 673624 h 1273231"/>
              <a:gd name="connsiteX1" fmla="*/ 112491 w 863219"/>
              <a:gd name="connsiteY1" fmla="*/ 471694 h 1273231"/>
              <a:gd name="connsiteX2" fmla="*/ 94775 w 863219"/>
              <a:gd name="connsiteY2" fmla="*/ 159750 h 1273231"/>
              <a:gd name="connsiteX3" fmla="*/ 229458 w 863219"/>
              <a:gd name="connsiteY3" fmla="*/ 14494 h 1273231"/>
              <a:gd name="connsiteX4" fmla="*/ 580264 w 863219"/>
              <a:gd name="connsiteY4" fmla="*/ 3826 h 1273231"/>
              <a:gd name="connsiteX5" fmla="*/ 736188 w 863219"/>
              <a:gd name="connsiteY5" fmla="*/ 195183 h 1273231"/>
              <a:gd name="connsiteX6" fmla="*/ 837750 w 863219"/>
              <a:gd name="connsiteY6" fmla="*/ 911367 h 1273231"/>
              <a:gd name="connsiteX7" fmla="*/ 795891 w 863219"/>
              <a:gd name="connsiteY7" fmla="*/ 1213658 h 1273231"/>
              <a:gd name="connsiteX8" fmla="*/ 248636 w 863219"/>
              <a:gd name="connsiteY8" fmla="*/ 1257509 h 1273231"/>
              <a:gd name="connsiteX9" fmla="*/ 133732 w 863219"/>
              <a:gd name="connsiteY9" fmla="*/ 1021001 h 1273231"/>
              <a:gd name="connsiteX10" fmla="*/ 126588 w 863219"/>
              <a:gd name="connsiteY10" fmla="*/ 606378 h 1273231"/>
              <a:gd name="connsiteX11" fmla="*/ 6097 w 863219"/>
              <a:gd name="connsiteY11" fmla="*/ 673624 h 1273231"/>
              <a:gd name="connsiteX0" fmla="*/ 6097 w 865261"/>
              <a:gd name="connsiteY0" fmla="*/ 673624 h 1271255"/>
              <a:gd name="connsiteX1" fmla="*/ 112491 w 865261"/>
              <a:gd name="connsiteY1" fmla="*/ 471694 h 1271255"/>
              <a:gd name="connsiteX2" fmla="*/ 94775 w 865261"/>
              <a:gd name="connsiteY2" fmla="*/ 159750 h 1271255"/>
              <a:gd name="connsiteX3" fmla="*/ 229458 w 865261"/>
              <a:gd name="connsiteY3" fmla="*/ 14494 h 1271255"/>
              <a:gd name="connsiteX4" fmla="*/ 580264 w 865261"/>
              <a:gd name="connsiteY4" fmla="*/ 3826 h 1271255"/>
              <a:gd name="connsiteX5" fmla="*/ 736188 w 865261"/>
              <a:gd name="connsiteY5" fmla="*/ 195183 h 1271255"/>
              <a:gd name="connsiteX6" fmla="*/ 841141 w 865261"/>
              <a:gd name="connsiteY6" fmla="*/ 970003 h 1271255"/>
              <a:gd name="connsiteX7" fmla="*/ 795891 w 865261"/>
              <a:gd name="connsiteY7" fmla="*/ 1213658 h 1271255"/>
              <a:gd name="connsiteX8" fmla="*/ 248636 w 865261"/>
              <a:gd name="connsiteY8" fmla="*/ 1257509 h 1271255"/>
              <a:gd name="connsiteX9" fmla="*/ 133732 w 865261"/>
              <a:gd name="connsiteY9" fmla="*/ 1021001 h 1271255"/>
              <a:gd name="connsiteX10" fmla="*/ 126588 w 865261"/>
              <a:gd name="connsiteY10" fmla="*/ 606378 h 1271255"/>
              <a:gd name="connsiteX11" fmla="*/ 6097 w 865261"/>
              <a:gd name="connsiteY11" fmla="*/ 673624 h 1271255"/>
              <a:gd name="connsiteX0" fmla="*/ 6097 w 860021"/>
              <a:gd name="connsiteY0" fmla="*/ 673624 h 1279428"/>
              <a:gd name="connsiteX1" fmla="*/ 112491 w 860021"/>
              <a:gd name="connsiteY1" fmla="*/ 471694 h 1279428"/>
              <a:gd name="connsiteX2" fmla="*/ 94775 w 860021"/>
              <a:gd name="connsiteY2" fmla="*/ 159750 h 1279428"/>
              <a:gd name="connsiteX3" fmla="*/ 229458 w 860021"/>
              <a:gd name="connsiteY3" fmla="*/ 14494 h 1279428"/>
              <a:gd name="connsiteX4" fmla="*/ 580264 w 860021"/>
              <a:gd name="connsiteY4" fmla="*/ 3826 h 1279428"/>
              <a:gd name="connsiteX5" fmla="*/ 736188 w 860021"/>
              <a:gd name="connsiteY5" fmla="*/ 195183 h 1279428"/>
              <a:gd name="connsiteX6" fmla="*/ 841141 w 860021"/>
              <a:gd name="connsiteY6" fmla="*/ 970003 h 1279428"/>
              <a:gd name="connsiteX7" fmla="*/ 797210 w 860021"/>
              <a:gd name="connsiteY7" fmla="*/ 1236461 h 1279428"/>
              <a:gd name="connsiteX8" fmla="*/ 248636 w 860021"/>
              <a:gd name="connsiteY8" fmla="*/ 1257509 h 1279428"/>
              <a:gd name="connsiteX9" fmla="*/ 133732 w 860021"/>
              <a:gd name="connsiteY9" fmla="*/ 1021001 h 1279428"/>
              <a:gd name="connsiteX10" fmla="*/ 126588 w 860021"/>
              <a:gd name="connsiteY10" fmla="*/ 606378 h 1279428"/>
              <a:gd name="connsiteX11" fmla="*/ 6097 w 860021"/>
              <a:gd name="connsiteY11" fmla="*/ 673624 h 1279428"/>
              <a:gd name="connsiteX0" fmla="*/ 6097 w 860380"/>
              <a:gd name="connsiteY0" fmla="*/ 679490 h 1285294"/>
              <a:gd name="connsiteX1" fmla="*/ 112491 w 860380"/>
              <a:gd name="connsiteY1" fmla="*/ 477560 h 1285294"/>
              <a:gd name="connsiteX2" fmla="*/ 94775 w 860380"/>
              <a:gd name="connsiteY2" fmla="*/ 165616 h 1285294"/>
              <a:gd name="connsiteX3" fmla="*/ 229458 w 860380"/>
              <a:gd name="connsiteY3" fmla="*/ 20360 h 1285294"/>
              <a:gd name="connsiteX4" fmla="*/ 580264 w 860380"/>
              <a:gd name="connsiteY4" fmla="*/ 9692 h 1285294"/>
              <a:gd name="connsiteX5" fmla="*/ 730442 w 860380"/>
              <a:gd name="connsiteY5" fmla="*/ 165383 h 1285294"/>
              <a:gd name="connsiteX6" fmla="*/ 841141 w 860380"/>
              <a:gd name="connsiteY6" fmla="*/ 975869 h 1285294"/>
              <a:gd name="connsiteX7" fmla="*/ 797210 w 860380"/>
              <a:gd name="connsiteY7" fmla="*/ 1242327 h 1285294"/>
              <a:gd name="connsiteX8" fmla="*/ 248636 w 860380"/>
              <a:gd name="connsiteY8" fmla="*/ 1263375 h 1285294"/>
              <a:gd name="connsiteX9" fmla="*/ 133732 w 860380"/>
              <a:gd name="connsiteY9" fmla="*/ 1026867 h 1285294"/>
              <a:gd name="connsiteX10" fmla="*/ 126588 w 860380"/>
              <a:gd name="connsiteY10" fmla="*/ 612244 h 1285294"/>
              <a:gd name="connsiteX11" fmla="*/ 6097 w 860380"/>
              <a:gd name="connsiteY11" fmla="*/ 679490 h 1285294"/>
              <a:gd name="connsiteX0" fmla="*/ 6097 w 881639"/>
              <a:gd name="connsiteY0" fmla="*/ 679490 h 1286194"/>
              <a:gd name="connsiteX1" fmla="*/ 112491 w 881639"/>
              <a:gd name="connsiteY1" fmla="*/ 477560 h 1286194"/>
              <a:gd name="connsiteX2" fmla="*/ 94775 w 881639"/>
              <a:gd name="connsiteY2" fmla="*/ 165616 h 1286194"/>
              <a:gd name="connsiteX3" fmla="*/ 229458 w 881639"/>
              <a:gd name="connsiteY3" fmla="*/ 20360 h 1286194"/>
              <a:gd name="connsiteX4" fmla="*/ 580264 w 881639"/>
              <a:gd name="connsiteY4" fmla="*/ 9692 h 1286194"/>
              <a:gd name="connsiteX5" fmla="*/ 730442 w 881639"/>
              <a:gd name="connsiteY5" fmla="*/ 165383 h 1286194"/>
              <a:gd name="connsiteX6" fmla="*/ 873260 w 881639"/>
              <a:gd name="connsiteY6" fmla="*/ 958078 h 1286194"/>
              <a:gd name="connsiteX7" fmla="*/ 797210 w 881639"/>
              <a:gd name="connsiteY7" fmla="*/ 1242327 h 1286194"/>
              <a:gd name="connsiteX8" fmla="*/ 248636 w 881639"/>
              <a:gd name="connsiteY8" fmla="*/ 1263375 h 1286194"/>
              <a:gd name="connsiteX9" fmla="*/ 133732 w 881639"/>
              <a:gd name="connsiteY9" fmla="*/ 1026867 h 1286194"/>
              <a:gd name="connsiteX10" fmla="*/ 126588 w 881639"/>
              <a:gd name="connsiteY10" fmla="*/ 612244 h 1286194"/>
              <a:gd name="connsiteX11" fmla="*/ 6097 w 881639"/>
              <a:gd name="connsiteY11" fmla="*/ 679490 h 1286194"/>
              <a:gd name="connsiteX0" fmla="*/ 6216 w 881758"/>
              <a:gd name="connsiteY0" fmla="*/ 679490 h 1286194"/>
              <a:gd name="connsiteX1" fmla="*/ 110067 w 881758"/>
              <a:gd name="connsiteY1" fmla="*/ 369894 h 1286194"/>
              <a:gd name="connsiteX2" fmla="*/ 94894 w 881758"/>
              <a:gd name="connsiteY2" fmla="*/ 165616 h 1286194"/>
              <a:gd name="connsiteX3" fmla="*/ 229577 w 881758"/>
              <a:gd name="connsiteY3" fmla="*/ 20360 h 1286194"/>
              <a:gd name="connsiteX4" fmla="*/ 580383 w 881758"/>
              <a:gd name="connsiteY4" fmla="*/ 9692 h 1286194"/>
              <a:gd name="connsiteX5" fmla="*/ 730561 w 881758"/>
              <a:gd name="connsiteY5" fmla="*/ 165383 h 1286194"/>
              <a:gd name="connsiteX6" fmla="*/ 873379 w 881758"/>
              <a:gd name="connsiteY6" fmla="*/ 958078 h 1286194"/>
              <a:gd name="connsiteX7" fmla="*/ 797329 w 881758"/>
              <a:gd name="connsiteY7" fmla="*/ 1242327 h 1286194"/>
              <a:gd name="connsiteX8" fmla="*/ 248755 w 881758"/>
              <a:gd name="connsiteY8" fmla="*/ 1263375 h 1286194"/>
              <a:gd name="connsiteX9" fmla="*/ 133851 w 881758"/>
              <a:gd name="connsiteY9" fmla="*/ 1026867 h 1286194"/>
              <a:gd name="connsiteX10" fmla="*/ 126707 w 881758"/>
              <a:gd name="connsiteY10" fmla="*/ 612244 h 1286194"/>
              <a:gd name="connsiteX11" fmla="*/ 6216 w 881758"/>
              <a:gd name="connsiteY11" fmla="*/ 679490 h 1286194"/>
              <a:gd name="connsiteX0" fmla="*/ 6216 w 881758"/>
              <a:gd name="connsiteY0" fmla="*/ 679490 h 1286194"/>
              <a:gd name="connsiteX1" fmla="*/ 110067 w 881758"/>
              <a:gd name="connsiteY1" fmla="*/ 369894 h 1286194"/>
              <a:gd name="connsiteX2" fmla="*/ 94894 w 881758"/>
              <a:gd name="connsiteY2" fmla="*/ 165616 h 1286194"/>
              <a:gd name="connsiteX3" fmla="*/ 229577 w 881758"/>
              <a:gd name="connsiteY3" fmla="*/ 20360 h 1286194"/>
              <a:gd name="connsiteX4" fmla="*/ 580383 w 881758"/>
              <a:gd name="connsiteY4" fmla="*/ 9692 h 1286194"/>
              <a:gd name="connsiteX5" fmla="*/ 730561 w 881758"/>
              <a:gd name="connsiteY5" fmla="*/ 165383 h 1286194"/>
              <a:gd name="connsiteX6" fmla="*/ 873379 w 881758"/>
              <a:gd name="connsiteY6" fmla="*/ 958078 h 1286194"/>
              <a:gd name="connsiteX7" fmla="*/ 797329 w 881758"/>
              <a:gd name="connsiteY7" fmla="*/ 1242327 h 1286194"/>
              <a:gd name="connsiteX8" fmla="*/ 248755 w 881758"/>
              <a:gd name="connsiteY8" fmla="*/ 1263375 h 1286194"/>
              <a:gd name="connsiteX9" fmla="*/ 133851 w 881758"/>
              <a:gd name="connsiteY9" fmla="*/ 1026867 h 1286194"/>
              <a:gd name="connsiteX10" fmla="*/ 138858 w 881758"/>
              <a:gd name="connsiteY10" fmla="*/ 503910 h 1286194"/>
              <a:gd name="connsiteX11" fmla="*/ 6216 w 881758"/>
              <a:gd name="connsiteY11" fmla="*/ 679490 h 1286194"/>
              <a:gd name="connsiteX0" fmla="*/ 6961 w 868563"/>
              <a:gd name="connsiteY0" fmla="*/ 538413 h 1286194"/>
              <a:gd name="connsiteX1" fmla="*/ 96872 w 868563"/>
              <a:gd name="connsiteY1" fmla="*/ 369894 h 1286194"/>
              <a:gd name="connsiteX2" fmla="*/ 81699 w 868563"/>
              <a:gd name="connsiteY2" fmla="*/ 165616 h 1286194"/>
              <a:gd name="connsiteX3" fmla="*/ 216382 w 868563"/>
              <a:gd name="connsiteY3" fmla="*/ 20360 h 1286194"/>
              <a:gd name="connsiteX4" fmla="*/ 567188 w 868563"/>
              <a:gd name="connsiteY4" fmla="*/ 9692 h 1286194"/>
              <a:gd name="connsiteX5" fmla="*/ 717366 w 868563"/>
              <a:gd name="connsiteY5" fmla="*/ 165383 h 1286194"/>
              <a:gd name="connsiteX6" fmla="*/ 860184 w 868563"/>
              <a:gd name="connsiteY6" fmla="*/ 958078 h 1286194"/>
              <a:gd name="connsiteX7" fmla="*/ 784134 w 868563"/>
              <a:gd name="connsiteY7" fmla="*/ 1242327 h 1286194"/>
              <a:gd name="connsiteX8" fmla="*/ 235560 w 868563"/>
              <a:gd name="connsiteY8" fmla="*/ 1263375 h 1286194"/>
              <a:gd name="connsiteX9" fmla="*/ 120656 w 868563"/>
              <a:gd name="connsiteY9" fmla="*/ 1026867 h 1286194"/>
              <a:gd name="connsiteX10" fmla="*/ 125663 w 868563"/>
              <a:gd name="connsiteY10" fmla="*/ 503910 h 1286194"/>
              <a:gd name="connsiteX11" fmla="*/ 6961 w 868563"/>
              <a:gd name="connsiteY11" fmla="*/ 538413 h 1286194"/>
              <a:gd name="connsiteX0" fmla="*/ 6961 w 867791"/>
              <a:gd name="connsiteY0" fmla="*/ 538413 h 1312892"/>
              <a:gd name="connsiteX1" fmla="*/ 96872 w 867791"/>
              <a:gd name="connsiteY1" fmla="*/ 369894 h 1312892"/>
              <a:gd name="connsiteX2" fmla="*/ 81699 w 867791"/>
              <a:gd name="connsiteY2" fmla="*/ 165616 h 1312892"/>
              <a:gd name="connsiteX3" fmla="*/ 216382 w 867791"/>
              <a:gd name="connsiteY3" fmla="*/ 20360 h 1312892"/>
              <a:gd name="connsiteX4" fmla="*/ 567188 w 867791"/>
              <a:gd name="connsiteY4" fmla="*/ 9692 h 1312892"/>
              <a:gd name="connsiteX5" fmla="*/ 717366 w 867791"/>
              <a:gd name="connsiteY5" fmla="*/ 165383 h 1312892"/>
              <a:gd name="connsiteX6" fmla="*/ 860184 w 867791"/>
              <a:gd name="connsiteY6" fmla="*/ 958078 h 1312892"/>
              <a:gd name="connsiteX7" fmla="*/ 784134 w 867791"/>
              <a:gd name="connsiteY7" fmla="*/ 1242327 h 1312892"/>
              <a:gd name="connsiteX8" fmla="*/ 256000 w 867791"/>
              <a:gd name="connsiteY8" fmla="*/ 1298372 h 1312892"/>
              <a:gd name="connsiteX9" fmla="*/ 120656 w 867791"/>
              <a:gd name="connsiteY9" fmla="*/ 1026867 h 1312892"/>
              <a:gd name="connsiteX10" fmla="*/ 125663 w 867791"/>
              <a:gd name="connsiteY10" fmla="*/ 503910 h 1312892"/>
              <a:gd name="connsiteX11" fmla="*/ 6961 w 867791"/>
              <a:gd name="connsiteY11" fmla="*/ 538413 h 1312892"/>
              <a:gd name="connsiteX0" fmla="*/ 6961 w 867791"/>
              <a:gd name="connsiteY0" fmla="*/ 538413 h 1313923"/>
              <a:gd name="connsiteX1" fmla="*/ 96872 w 867791"/>
              <a:gd name="connsiteY1" fmla="*/ 369894 h 1313923"/>
              <a:gd name="connsiteX2" fmla="*/ 81699 w 867791"/>
              <a:gd name="connsiteY2" fmla="*/ 165616 h 1313923"/>
              <a:gd name="connsiteX3" fmla="*/ 216382 w 867791"/>
              <a:gd name="connsiteY3" fmla="*/ 20360 h 1313923"/>
              <a:gd name="connsiteX4" fmla="*/ 567188 w 867791"/>
              <a:gd name="connsiteY4" fmla="*/ 9692 h 1313923"/>
              <a:gd name="connsiteX5" fmla="*/ 717366 w 867791"/>
              <a:gd name="connsiteY5" fmla="*/ 165383 h 1313923"/>
              <a:gd name="connsiteX6" fmla="*/ 860184 w 867791"/>
              <a:gd name="connsiteY6" fmla="*/ 958078 h 1313923"/>
              <a:gd name="connsiteX7" fmla="*/ 784134 w 867791"/>
              <a:gd name="connsiteY7" fmla="*/ 1242327 h 1313923"/>
              <a:gd name="connsiteX8" fmla="*/ 256000 w 867791"/>
              <a:gd name="connsiteY8" fmla="*/ 1298372 h 1313923"/>
              <a:gd name="connsiteX9" fmla="*/ 145617 w 867791"/>
              <a:gd name="connsiteY9" fmla="*/ 1012668 h 1313923"/>
              <a:gd name="connsiteX10" fmla="*/ 125663 w 867791"/>
              <a:gd name="connsiteY10" fmla="*/ 503910 h 1313923"/>
              <a:gd name="connsiteX11" fmla="*/ 6961 w 867791"/>
              <a:gd name="connsiteY11" fmla="*/ 538413 h 1313923"/>
              <a:gd name="connsiteX0" fmla="*/ 6961 w 867791"/>
              <a:gd name="connsiteY0" fmla="*/ 538413 h 1310173"/>
              <a:gd name="connsiteX1" fmla="*/ 96872 w 867791"/>
              <a:gd name="connsiteY1" fmla="*/ 369894 h 1310173"/>
              <a:gd name="connsiteX2" fmla="*/ 81699 w 867791"/>
              <a:gd name="connsiteY2" fmla="*/ 165616 h 1310173"/>
              <a:gd name="connsiteX3" fmla="*/ 216382 w 867791"/>
              <a:gd name="connsiteY3" fmla="*/ 20360 h 1310173"/>
              <a:gd name="connsiteX4" fmla="*/ 567188 w 867791"/>
              <a:gd name="connsiteY4" fmla="*/ 9692 h 1310173"/>
              <a:gd name="connsiteX5" fmla="*/ 717366 w 867791"/>
              <a:gd name="connsiteY5" fmla="*/ 165383 h 1310173"/>
              <a:gd name="connsiteX6" fmla="*/ 860184 w 867791"/>
              <a:gd name="connsiteY6" fmla="*/ 958078 h 1310173"/>
              <a:gd name="connsiteX7" fmla="*/ 784134 w 867791"/>
              <a:gd name="connsiteY7" fmla="*/ 1242327 h 1310173"/>
              <a:gd name="connsiteX8" fmla="*/ 256000 w 867791"/>
              <a:gd name="connsiteY8" fmla="*/ 1298372 h 1310173"/>
              <a:gd name="connsiteX9" fmla="*/ 155978 w 867791"/>
              <a:gd name="connsiteY9" fmla="*/ 1064454 h 1310173"/>
              <a:gd name="connsiteX10" fmla="*/ 125663 w 867791"/>
              <a:gd name="connsiteY10" fmla="*/ 503910 h 1310173"/>
              <a:gd name="connsiteX11" fmla="*/ 6961 w 867791"/>
              <a:gd name="connsiteY11" fmla="*/ 538413 h 1310173"/>
              <a:gd name="connsiteX0" fmla="*/ 6961 w 867791"/>
              <a:gd name="connsiteY0" fmla="*/ 538413 h 1309445"/>
              <a:gd name="connsiteX1" fmla="*/ 96872 w 867791"/>
              <a:gd name="connsiteY1" fmla="*/ 369894 h 1309445"/>
              <a:gd name="connsiteX2" fmla="*/ 81699 w 867791"/>
              <a:gd name="connsiteY2" fmla="*/ 165616 h 1309445"/>
              <a:gd name="connsiteX3" fmla="*/ 216382 w 867791"/>
              <a:gd name="connsiteY3" fmla="*/ 20360 h 1309445"/>
              <a:gd name="connsiteX4" fmla="*/ 567188 w 867791"/>
              <a:gd name="connsiteY4" fmla="*/ 9692 h 1309445"/>
              <a:gd name="connsiteX5" fmla="*/ 717366 w 867791"/>
              <a:gd name="connsiteY5" fmla="*/ 165383 h 1309445"/>
              <a:gd name="connsiteX6" fmla="*/ 860184 w 867791"/>
              <a:gd name="connsiteY6" fmla="*/ 958078 h 1309445"/>
              <a:gd name="connsiteX7" fmla="*/ 784134 w 867791"/>
              <a:gd name="connsiteY7" fmla="*/ 1242327 h 1309445"/>
              <a:gd name="connsiteX8" fmla="*/ 256000 w 867791"/>
              <a:gd name="connsiteY8" fmla="*/ 1298372 h 1309445"/>
              <a:gd name="connsiteX9" fmla="*/ 149196 w 867791"/>
              <a:gd name="connsiteY9" fmla="*/ 1074561 h 1309445"/>
              <a:gd name="connsiteX10" fmla="*/ 125663 w 867791"/>
              <a:gd name="connsiteY10" fmla="*/ 503910 h 1309445"/>
              <a:gd name="connsiteX11" fmla="*/ 6961 w 867791"/>
              <a:gd name="connsiteY11" fmla="*/ 538413 h 1309445"/>
              <a:gd name="connsiteX0" fmla="*/ 6961 w 867791"/>
              <a:gd name="connsiteY0" fmla="*/ 538413 h 1309445"/>
              <a:gd name="connsiteX1" fmla="*/ 96872 w 867791"/>
              <a:gd name="connsiteY1" fmla="*/ 369894 h 1309445"/>
              <a:gd name="connsiteX2" fmla="*/ 81699 w 867791"/>
              <a:gd name="connsiteY2" fmla="*/ 165616 h 1309445"/>
              <a:gd name="connsiteX3" fmla="*/ 216382 w 867791"/>
              <a:gd name="connsiteY3" fmla="*/ 20360 h 1309445"/>
              <a:gd name="connsiteX4" fmla="*/ 567188 w 867791"/>
              <a:gd name="connsiteY4" fmla="*/ 9692 h 1309445"/>
              <a:gd name="connsiteX5" fmla="*/ 717366 w 867791"/>
              <a:gd name="connsiteY5" fmla="*/ 165383 h 1309445"/>
              <a:gd name="connsiteX6" fmla="*/ 860184 w 867791"/>
              <a:gd name="connsiteY6" fmla="*/ 958078 h 1309445"/>
              <a:gd name="connsiteX7" fmla="*/ 784134 w 867791"/>
              <a:gd name="connsiteY7" fmla="*/ 1242327 h 1309445"/>
              <a:gd name="connsiteX8" fmla="*/ 256000 w 867791"/>
              <a:gd name="connsiteY8" fmla="*/ 1298372 h 1309445"/>
              <a:gd name="connsiteX9" fmla="*/ 149196 w 867791"/>
              <a:gd name="connsiteY9" fmla="*/ 1074561 h 1309445"/>
              <a:gd name="connsiteX10" fmla="*/ 125663 w 867791"/>
              <a:gd name="connsiteY10" fmla="*/ 503910 h 1309445"/>
              <a:gd name="connsiteX11" fmla="*/ 6961 w 867791"/>
              <a:gd name="connsiteY11" fmla="*/ 538413 h 1309445"/>
              <a:gd name="connsiteX0" fmla="*/ 6961 w 867791"/>
              <a:gd name="connsiteY0" fmla="*/ 538413 h 1309445"/>
              <a:gd name="connsiteX1" fmla="*/ 96872 w 867791"/>
              <a:gd name="connsiteY1" fmla="*/ 369894 h 1309445"/>
              <a:gd name="connsiteX2" fmla="*/ 81699 w 867791"/>
              <a:gd name="connsiteY2" fmla="*/ 165616 h 1309445"/>
              <a:gd name="connsiteX3" fmla="*/ 216382 w 867791"/>
              <a:gd name="connsiteY3" fmla="*/ 20360 h 1309445"/>
              <a:gd name="connsiteX4" fmla="*/ 567188 w 867791"/>
              <a:gd name="connsiteY4" fmla="*/ 9692 h 1309445"/>
              <a:gd name="connsiteX5" fmla="*/ 717366 w 867791"/>
              <a:gd name="connsiteY5" fmla="*/ 165383 h 1309445"/>
              <a:gd name="connsiteX6" fmla="*/ 860184 w 867791"/>
              <a:gd name="connsiteY6" fmla="*/ 958078 h 1309445"/>
              <a:gd name="connsiteX7" fmla="*/ 784134 w 867791"/>
              <a:gd name="connsiteY7" fmla="*/ 1242327 h 1309445"/>
              <a:gd name="connsiteX8" fmla="*/ 256000 w 867791"/>
              <a:gd name="connsiteY8" fmla="*/ 1298372 h 1309445"/>
              <a:gd name="connsiteX9" fmla="*/ 149196 w 867791"/>
              <a:gd name="connsiteY9" fmla="*/ 1074561 h 1309445"/>
              <a:gd name="connsiteX10" fmla="*/ 125663 w 867791"/>
              <a:gd name="connsiteY10" fmla="*/ 503910 h 1309445"/>
              <a:gd name="connsiteX11" fmla="*/ 6961 w 867791"/>
              <a:gd name="connsiteY11" fmla="*/ 538413 h 1309445"/>
              <a:gd name="connsiteX0" fmla="*/ 6961 w 867791"/>
              <a:gd name="connsiteY0" fmla="*/ 538413 h 1306197"/>
              <a:gd name="connsiteX1" fmla="*/ 96872 w 867791"/>
              <a:gd name="connsiteY1" fmla="*/ 369894 h 1306197"/>
              <a:gd name="connsiteX2" fmla="*/ 81699 w 867791"/>
              <a:gd name="connsiteY2" fmla="*/ 165616 h 1306197"/>
              <a:gd name="connsiteX3" fmla="*/ 216382 w 867791"/>
              <a:gd name="connsiteY3" fmla="*/ 20360 h 1306197"/>
              <a:gd name="connsiteX4" fmla="*/ 567188 w 867791"/>
              <a:gd name="connsiteY4" fmla="*/ 9692 h 1306197"/>
              <a:gd name="connsiteX5" fmla="*/ 717366 w 867791"/>
              <a:gd name="connsiteY5" fmla="*/ 165383 h 1306197"/>
              <a:gd name="connsiteX6" fmla="*/ 860184 w 867791"/>
              <a:gd name="connsiteY6" fmla="*/ 958078 h 1306197"/>
              <a:gd name="connsiteX7" fmla="*/ 784134 w 867791"/>
              <a:gd name="connsiteY7" fmla="*/ 1242327 h 1306197"/>
              <a:gd name="connsiteX8" fmla="*/ 256000 w 867791"/>
              <a:gd name="connsiteY8" fmla="*/ 1298372 h 1306197"/>
              <a:gd name="connsiteX9" fmla="*/ 155507 w 867791"/>
              <a:gd name="connsiteY9" fmla="*/ 1120000 h 1306197"/>
              <a:gd name="connsiteX10" fmla="*/ 125663 w 867791"/>
              <a:gd name="connsiteY10" fmla="*/ 503910 h 1306197"/>
              <a:gd name="connsiteX11" fmla="*/ 6961 w 867791"/>
              <a:gd name="connsiteY11" fmla="*/ 538413 h 1306197"/>
              <a:gd name="connsiteX0" fmla="*/ 6961 w 867791"/>
              <a:gd name="connsiteY0" fmla="*/ 541531 h 1309315"/>
              <a:gd name="connsiteX1" fmla="*/ 96872 w 867791"/>
              <a:gd name="connsiteY1" fmla="*/ 373012 h 1309315"/>
              <a:gd name="connsiteX2" fmla="*/ 80003 w 867791"/>
              <a:gd name="connsiteY2" fmla="*/ 139416 h 1309315"/>
              <a:gd name="connsiteX3" fmla="*/ 216382 w 867791"/>
              <a:gd name="connsiteY3" fmla="*/ 23478 h 1309315"/>
              <a:gd name="connsiteX4" fmla="*/ 567188 w 867791"/>
              <a:gd name="connsiteY4" fmla="*/ 12810 h 1309315"/>
              <a:gd name="connsiteX5" fmla="*/ 717366 w 867791"/>
              <a:gd name="connsiteY5" fmla="*/ 168501 h 1309315"/>
              <a:gd name="connsiteX6" fmla="*/ 860184 w 867791"/>
              <a:gd name="connsiteY6" fmla="*/ 961196 h 1309315"/>
              <a:gd name="connsiteX7" fmla="*/ 784134 w 867791"/>
              <a:gd name="connsiteY7" fmla="*/ 1245445 h 1309315"/>
              <a:gd name="connsiteX8" fmla="*/ 256000 w 867791"/>
              <a:gd name="connsiteY8" fmla="*/ 1301490 h 1309315"/>
              <a:gd name="connsiteX9" fmla="*/ 155507 w 867791"/>
              <a:gd name="connsiteY9" fmla="*/ 1123118 h 1309315"/>
              <a:gd name="connsiteX10" fmla="*/ 125663 w 867791"/>
              <a:gd name="connsiteY10" fmla="*/ 507028 h 1309315"/>
              <a:gd name="connsiteX11" fmla="*/ 6961 w 867791"/>
              <a:gd name="connsiteY11" fmla="*/ 541531 h 1309315"/>
              <a:gd name="connsiteX0" fmla="*/ 6961 w 867791"/>
              <a:gd name="connsiteY0" fmla="*/ 541531 h 1309315"/>
              <a:gd name="connsiteX1" fmla="*/ 96872 w 867791"/>
              <a:gd name="connsiteY1" fmla="*/ 373012 h 1309315"/>
              <a:gd name="connsiteX2" fmla="*/ 80003 w 867791"/>
              <a:gd name="connsiteY2" fmla="*/ 139416 h 1309315"/>
              <a:gd name="connsiteX3" fmla="*/ 216382 w 867791"/>
              <a:gd name="connsiteY3" fmla="*/ 23478 h 1309315"/>
              <a:gd name="connsiteX4" fmla="*/ 567188 w 867791"/>
              <a:gd name="connsiteY4" fmla="*/ 12810 h 1309315"/>
              <a:gd name="connsiteX5" fmla="*/ 717366 w 867791"/>
              <a:gd name="connsiteY5" fmla="*/ 168501 h 1309315"/>
              <a:gd name="connsiteX6" fmla="*/ 860184 w 867791"/>
              <a:gd name="connsiteY6" fmla="*/ 961196 h 1309315"/>
              <a:gd name="connsiteX7" fmla="*/ 784134 w 867791"/>
              <a:gd name="connsiteY7" fmla="*/ 1245445 h 1309315"/>
              <a:gd name="connsiteX8" fmla="*/ 256000 w 867791"/>
              <a:gd name="connsiteY8" fmla="*/ 1301490 h 1309315"/>
              <a:gd name="connsiteX9" fmla="*/ 155507 w 867791"/>
              <a:gd name="connsiteY9" fmla="*/ 1123118 h 1309315"/>
              <a:gd name="connsiteX10" fmla="*/ 125663 w 867791"/>
              <a:gd name="connsiteY10" fmla="*/ 507028 h 1309315"/>
              <a:gd name="connsiteX11" fmla="*/ 6961 w 867791"/>
              <a:gd name="connsiteY11" fmla="*/ 541531 h 1309315"/>
              <a:gd name="connsiteX0" fmla="*/ 6961 w 867791"/>
              <a:gd name="connsiteY0" fmla="*/ 539700 h 1307484"/>
              <a:gd name="connsiteX1" fmla="*/ 96872 w 867791"/>
              <a:gd name="connsiteY1" fmla="*/ 371181 h 1307484"/>
              <a:gd name="connsiteX2" fmla="*/ 77366 w 867791"/>
              <a:gd name="connsiteY2" fmla="*/ 91980 h 1307484"/>
              <a:gd name="connsiteX3" fmla="*/ 216382 w 867791"/>
              <a:gd name="connsiteY3" fmla="*/ 21647 h 1307484"/>
              <a:gd name="connsiteX4" fmla="*/ 567188 w 867791"/>
              <a:gd name="connsiteY4" fmla="*/ 10979 h 1307484"/>
              <a:gd name="connsiteX5" fmla="*/ 717366 w 867791"/>
              <a:gd name="connsiteY5" fmla="*/ 166670 h 1307484"/>
              <a:gd name="connsiteX6" fmla="*/ 860184 w 867791"/>
              <a:gd name="connsiteY6" fmla="*/ 959365 h 1307484"/>
              <a:gd name="connsiteX7" fmla="*/ 784134 w 867791"/>
              <a:gd name="connsiteY7" fmla="*/ 1243614 h 1307484"/>
              <a:gd name="connsiteX8" fmla="*/ 256000 w 867791"/>
              <a:gd name="connsiteY8" fmla="*/ 1299659 h 1307484"/>
              <a:gd name="connsiteX9" fmla="*/ 155507 w 867791"/>
              <a:gd name="connsiteY9" fmla="*/ 1121287 h 1307484"/>
              <a:gd name="connsiteX10" fmla="*/ 125663 w 867791"/>
              <a:gd name="connsiteY10" fmla="*/ 505197 h 1307484"/>
              <a:gd name="connsiteX11" fmla="*/ 6961 w 867791"/>
              <a:gd name="connsiteY11" fmla="*/ 539700 h 1307484"/>
              <a:gd name="connsiteX0" fmla="*/ 6961 w 867791"/>
              <a:gd name="connsiteY0" fmla="*/ 550995 h 1318779"/>
              <a:gd name="connsiteX1" fmla="*/ 96872 w 867791"/>
              <a:gd name="connsiteY1" fmla="*/ 382476 h 1318779"/>
              <a:gd name="connsiteX2" fmla="*/ 77366 w 867791"/>
              <a:gd name="connsiteY2" fmla="*/ 103275 h 1318779"/>
              <a:gd name="connsiteX3" fmla="*/ 229757 w 867791"/>
              <a:gd name="connsiteY3" fmla="*/ 9471 h 1318779"/>
              <a:gd name="connsiteX4" fmla="*/ 567188 w 867791"/>
              <a:gd name="connsiteY4" fmla="*/ 22274 h 1318779"/>
              <a:gd name="connsiteX5" fmla="*/ 717366 w 867791"/>
              <a:gd name="connsiteY5" fmla="*/ 177965 h 1318779"/>
              <a:gd name="connsiteX6" fmla="*/ 860184 w 867791"/>
              <a:gd name="connsiteY6" fmla="*/ 970660 h 1318779"/>
              <a:gd name="connsiteX7" fmla="*/ 784134 w 867791"/>
              <a:gd name="connsiteY7" fmla="*/ 1254909 h 1318779"/>
              <a:gd name="connsiteX8" fmla="*/ 256000 w 867791"/>
              <a:gd name="connsiteY8" fmla="*/ 1310954 h 1318779"/>
              <a:gd name="connsiteX9" fmla="*/ 155507 w 867791"/>
              <a:gd name="connsiteY9" fmla="*/ 1132582 h 1318779"/>
              <a:gd name="connsiteX10" fmla="*/ 125663 w 867791"/>
              <a:gd name="connsiteY10" fmla="*/ 516492 h 1318779"/>
              <a:gd name="connsiteX11" fmla="*/ 6961 w 867791"/>
              <a:gd name="connsiteY11" fmla="*/ 550995 h 1318779"/>
              <a:gd name="connsiteX0" fmla="*/ 6961 w 867791"/>
              <a:gd name="connsiteY0" fmla="*/ 560584 h 1328368"/>
              <a:gd name="connsiteX1" fmla="*/ 96872 w 867791"/>
              <a:gd name="connsiteY1" fmla="*/ 392065 h 1328368"/>
              <a:gd name="connsiteX2" fmla="*/ 77366 w 867791"/>
              <a:gd name="connsiteY2" fmla="*/ 112864 h 1328368"/>
              <a:gd name="connsiteX3" fmla="*/ 229757 w 867791"/>
              <a:gd name="connsiteY3" fmla="*/ 19060 h 1328368"/>
              <a:gd name="connsiteX4" fmla="*/ 566246 w 867791"/>
              <a:gd name="connsiteY4" fmla="*/ 15575 h 1328368"/>
              <a:gd name="connsiteX5" fmla="*/ 717366 w 867791"/>
              <a:gd name="connsiteY5" fmla="*/ 187554 h 1328368"/>
              <a:gd name="connsiteX6" fmla="*/ 860184 w 867791"/>
              <a:gd name="connsiteY6" fmla="*/ 980249 h 1328368"/>
              <a:gd name="connsiteX7" fmla="*/ 784134 w 867791"/>
              <a:gd name="connsiteY7" fmla="*/ 1264498 h 1328368"/>
              <a:gd name="connsiteX8" fmla="*/ 256000 w 867791"/>
              <a:gd name="connsiteY8" fmla="*/ 1320543 h 1328368"/>
              <a:gd name="connsiteX9" fmla="*/ 155507 w 867791"/>
              <a:gd name="connsiteY9" fmla="*/ 1142171 h 1328368"/>
              <a:gd name="connsiteX10" fmla="*/ 125663 w 867791"/>
              <a:gd name="connsiteY10" fmla="*/ 526081 h 1328368"/>
              <a:gd name="connsiteX11" fmla="*/ 6961 w 867791"/>
              <a:gd name="connsiteY11" fmla="*/ 560584 h 1328368"/>
              <a:gd name="connsiteX0" fmla="*/ 6961 w 865870"/>
              <a:gd name="connsiteY0" fmla="*/ 560584 h 1328871"/>
              <a:gd name="connsiteX1" fmla="*/ 96872 w 865870"/>
              <a:gd name="connsiteY1" fmla="*/ 392065 h 1328871"/>
              <a:gd name="connsiteX2" fmla="*/ 77366 w 865870"/>
              <a:gd name="connsiteY2" fmla="*/ 112864 h 1328871"/>
              <a:gd name="connsiteX3" fmla="*/ 229757 w 865870"/>
              <a:gd name="connsiteY3" fmla="*/ 19060 h 1328871"/>
              <a:gd name="connsiteX4" fmla="*/ 566246 w 865870"/>
              <a:gd name="connsiteY4" fmla="*/ 15575 h 1328871"/>
              <a:gd name="connsiteX5" fmla="*/ 717366 w 865870"/>
              <a:gd name="connsiteY5" fmla="*/ 187554 h 1328871"/>
              <a:gd name="connsiteX6" fmla="*/ 860184 w 865870"/>
              <a:gd name="connsiteY6" fmla="*/ 980249 h 1328871"/>
              <a:gd name="connsiteX7" fmla="*/ 784134 w 865870"/>
              <a:gd name="connsiteY7" fmla="*/ 1264498 h 1328871"/>
              <a:gd name="connsiteX8" fmla="*/ 314963 w 865870"/>
              <a:gd name="connsiteY8" fmla="*/ 1321127 h 1328871"/>
              <a:gd name="connsiteX9" fmla="*/ 155507 w 865870"/>
              <a:gd name="connsiteY9" fmla="*/ 1142171 h 1328871"/>
              <a:gd name="connsiteX10" fmla="*/ 125663 w 865870"/>
              <a:gd name="connsiteY10" fmla="*/ 526081 h 1328871"/>
              <a:gd name="connsiteX11" fmla="*/ 6961 w 865870"/>
              <a:gd name="connsiteY11" fmla="*/ 560584 h 1328871"/>
              <a:gd name="connsiteX0" fmla="*/ 6961 w 865870"/>
              <a:gd name="connsiteY0" fmla="*/ 560584 h 1328712"/>
              <a:gd name="connsiteX1" fmla="*/ 96872 w 865870"/>
              <a:gd name="connsiteY1" fmla="*/ 392065 h 1328712"/>
              <a:gd name="connsiteX2" fmla="*/ 77366 w 865870"/>
              <a:gd name="connsiteY2" fmla="*/ 112864 h 1328712"/>
              <a:gd name="connsiteX3" fmla="*/ 229757 w 865870"/>
              <a:gd name="connsiteY3" fmla="*/ 19060 h 1328712"/>
              <a:gd name="connsiteX4" fmla="*/ 566246 w 865870"/>
              <a:gd name="connsiteY4" fmla="*/ 15575 h 1328712"/>
              <a:gd name="connsiteX5" fmla="*/ 717366 w 865870"/>
              <a:gd name="connsiteY5" fmla="*/ 187554 h 1328712"/>
              <a:gd name="connsiteX6" fmla="*/ 860184 w 865870"/>
              <a:gd name="connsiteY6" fmla="*/ 980249 h 1328712"/>
              <a:gd name="connsiteX7" fmla="*/ 784134 w 865870"/>
              <a:gd name="connsiteY7" fmla="*/ 1264498 h 1328712"/>
              <a:gd name="connsiteX8" fmla="*/ 314963 w 865870"/>
              <a:gd name="connsiteY8" fmla="*/ 1321127 h 1328712"/>
              <a:gd name="connsiteX9" fmla="*/ 177736 w 865870"/>
              <a:gd name="connsiteY9" fmla="*/ 1144426 h 1328712"/>
              <a:gd name="connsiteX10" fmla="*/ 125663 w 865870"/>
              <a:gd name="connsiteY10" fmla="*/ 526081 h 1328712"/>
              <a:gd name="connsiteX11" fmla="*/ 6961 w 865870"/>
              <a:gd name="connsiteY11" fmla="*/ 560584 h 1328712"/>
              <a:gd name="connsiteX0" fmla="*/ 6961 w 864913"/>
              <a:gd name="connsiteY0" fmla="*/ 560584 h 1327274"/>
              <a:gd name="connsiteX1" fmla="*/ 96872 w 864913"/>
              <a:gd name="connsiteY1" fmla="*/ 392065 h 1327274"/>
              <a:gd name="connsiteX2" fmla="*/ 77366 w 864913"/>
              <a:gd name="connsiteY2" fmla="*/ 112864 h 1327274"/>
              <a:gd name="connsiteX3" fmla="*/ 229757 w 864913"/>
              <a:gd name="connsiteY3" fmla="*/ 19060 h 1327274"/>
              <a:gd name="connsiteX4" fmla="*/ 566246 w 864913"/>
              <a:gd name="connsiteY4" fmla="*/ 15575 h 1327274"/>
              <a:gd name="connsiteX5" fmla="*/ 717366 w 864913"/>
              <a:gd name="connsiteY5" fmla="*/ 187554 h 1327274"/>
              <a:gd name="connsiteX6" fmla="*/ 860184 w 864913"/>
              <a:gd name="connsiteY6" fmla="*/ 980249 h 1327274"/>
              <a:gd name="connsiteX7" fmla="*/ 784134 w 864913"/>
              <a:gd name="connsiteY7" fmla="*/ 1264498 h 1327274"/>
              <a:gd name="connsiteX8" fmla="*/ 351698 w 864913"/>
              <a:gd name="connsiteY8" fmla="*/ 1319456 h 1327274"/>
              <a:gd name="connsiteX9" fmla="*/ 177736 w 864913"/>
              <a:gd name="connsiteY9" fmla="*/ 1144426 h 1327274"/>
              <a:gd name="connsiteX10" fmla="*/ 125663 w 864913"/>
              <a:gd name="connsiteY10" fmla="*/ 526081 h 1327274"/>
              <a:gd name="connsiteX11" fmla="*/ 6961 w 864913"/>
              <a:gd name="connsiteY11" fmla="*/ 560584 h 1327274"/>
              <a:gd name="connsiteX0" fmla="*/ 6961 w 878410"/>
              <a:gd name="connsiteY0" fmla="*/ 560584 h 1325203"/>
              <a:gd name="connsiteX1" fmla="*/ 96872 w 878410"/>
              <a:gd name="connsiteY1" fmla="*/ 392065 h 1325203"/>
              <a:gd name="connsiteX2" fmla="*/ 77366 w 878410"/>
              <a:gd name="connsiteY2" fmla="*/ 112864 h 1325203"/>
              <a:gd name="connsiteX3" fmla="*/ 229757 w 878410"/>
              <a:gd name="connsiteY3" fmla="*/ 19060 h 1325203"/>
              <a:gd name="connsiteX4" fmla="*/ 566246 w 878410"/>
              <a:gd name="connsiteY4" fmla="*/ 15575 h 1325203"/>
              <a:gd name="connsiteX5" fmla="*/ 717366 w 878410"/>
              <a:gd name="connsiteY5" fmla="*/ 187554 h 1325203"/>
              <a:gd name="connsiteX6" fmla="*/ 860184 w 878410"/>
              <a:gd name="connsiteY6" fmla="*/ 980249 h 1325203"/>
              <a:gd name="connsiteX7" fmla="*/ 819942 w 878410"/>
              <a:gd name="connsiteY7" fmla="*/ 1254587 h 1325203"/>
              <a:gd name="connsiteX8" fmla="*/ 351698 w 878410"/>
              <a:gd name="connsiteY8" fmla="*/ 1319456 h 1325203"/>
              <a:gd name="connsiteX9" fmla="*/ 177736 w 878410"/>
              <a:gd name="connsiteY9" fmla="*/ 1144426 h 1325203"/>
              <a:gd name="connsiteX10" fmla="*/ 125663 w 878410"/>
              <a:gd name="connsiteY10" fmla="*/ 526081 h 1325203"/>
              <a:gd name="connsiteX11" fmla="*/ 6961 w 878410"/>
              <a:gd name="connsiteY11" fmla="*/ 560584 h 1325203"/>
              <a:gd name="connsiteX0" fmla="*/ 6961 w 879480"/>
              <a:gd name="connsiteY0" fmla="*/ 560584 h 1324478"/>
              <a:gd name="connsiteX1" fmla="*/ 96872 w 879480"/>
              <a:gd name="connsiteY1" fmla="*/ 392065 h 1324478"/>
              <a:gd name="connsiteX2" fmla="*/ 77366 w 879480"/>
              <a:gd name="connsiteY2" fmla="*/ 112864 h 1324478"/>
              <a:gd name="connsiteX3" fmla="*/ 229757 w 879480"/>
              <a:gd name="connsiteY3" fmla="*/ 19060 h 1324478"/>
              <a:gd name="connsiteX4" fmla="*/ 566246 w 879480"/>
              <a:gd name="connsiteY4" fmla="*/ 15575 h 1324478"/>
              <a:gd name="connsiteX5" fmla="*/ 717366 w 879480"/>
              <a:gd name="connsiteY5" fmla="*/ 187554 h 1324478"/>
              <a:gd name="connsiteX6" fmla="*/ 861931 w 879480"/>
              <a:gd name="connsiteY6" fmla="*/ 1026005 h 1324478"/>
              <a:gd name="connsiteX7" fmla="*/ 819942 w 879480"/>
              <a:gd name="connsiteY7" fmla="*/ 1254587 h 1324478"/>
              <a:gd name="connsiteX8" fmla="*/ 351698 w 879480"/>
              <a:gd name="connsiteY8" fmla="*/ 1319456 h 1324478"/>
              <a:gd name="connsiteX9" fmla="*/ 177736 w 879480"/>
              <a:gd name="connsiteY9" fmla="*/ 1144426 h 1324478"/>
              <a:gd name="connsiteX10" fmla="*/ 125663 w 879480"/>
              <a:gd name="connsiteY10" fmla="*/ 526081 h 1324478"/>
              <a:gd name="connsiteX11" fmla="*/ 6961 w 879480"/>
              <a:gd name="connsiteY11" fmla="*/ 560584 h 1324478"/>
              <a:gd name="connsiteX0" fmla="*/ 6961 w 864502"/>
              <a:gd name="connsiteY0" fmla="*/ 560584 h 1326578"/>
              <a:gd name="connsiteX1" fmla="*/ 96872 w 864502"/>
              <a:gd name="connsiteY1" fmla="*/ 392065 h 1326578"/>
              <a:gd name="connsiteX2" fmla="*/ 77366 w 864502"/>
              <a:gd name="connsiteY2" fmla="*/ 112864 h 1326578"/>
              <a:gd name="connsiteX3" fmla="*/ 229757 w 864502"/>
              <a:gd name="connsiteY3" fmla="*/ 19060 h 1326578"/>
              <a:gd name="connsiteX4" fmla="*/ 566246 w 864502"/>
              <a:gd name="connsiteY4" fmla="*/ 15575 h 1326578"/>
              <a:gd name="connsiteX5" fmla="*/ 717366 w 864502"/>
              <a:gd name="connsiteY5" fmla="*/ 187554 h 1326578"/>
              <a:gd name="connsiteX6" fmla="*/ 861931 w 864502"/>
              <a:gd name="connsiteY6" fmla="*/ 1026005 h 1326578"/>
              <a:gd name="connsiteX7" fmla="*/ 773212 w 864502"/>
              <a:gd name="connsiteY7" fmla="*/ 1266151 h 1326578"/>
              <a:gd name="connsiteX8" fmla="*/ 351698 w 864502"/>
              <a:gd name="connsiteY8" fmla="*/ 1319456 h 1326578"/>
              <a:gd name="connsiteX9" fmla="*/ 177736 w 864502"/>
              <a:gd name="connsiteY9" fmla="*/ 1144426 h 1326578"/>
              <a:gd name="connsiteX10" fmla="*/ 125663 w 864502"/>
              <a:gd name="connsiteY10" fmla="*/ 526081 h 1326578"/>
              <a:gd name="connsiteX11" fmla="*/ 6961 w 864502"/>
              <a:gd name="connsiteY11" fmla="*/ 560584 h 1326578"/>
              <a:gd name="connsiteX0" fmla="*/ 6961 w 864110"/>
              <a:gd name="connsiteY0" fmla="*/ 560584 h 1331877"/>
              <a:gd name="connsiteX1" fmla="*/ 96872 w 864110"/>
              <a:gd name="connsiteY1" fmla="*/ 392065 h 1331877"/>
              <a:gd name="connsiteX2" fmla="*/ 77366 w 864110"/>
              <a:gd name="connsiteY2" fmla="*/ 112864 h 1331877"/>
              <a:gd name="connsiteX3" fmla="*/ 229757 w 864110"/>
              <a:gd name="connsiteY3" fmla="*/ 19060 h 1331877"/>
              <a:gd name="connsiteX4" fmla="*/ 566246 w 864110"/>
              <a:gd name="connsiteY4" fmla="*/ 15575 h 1331877"/>
              <a:gd name="connsiteX5" fmla="*/ 717366 w 864110"/>
              <a:gd name="connsiteY5" fmla="*/ 187554 h 1331877"/>
              <a:gd name="connsiteX6" fmla="*/ 861931 w 864110"/>
              <a:gd name="connsiteY6" fmla="*/ 1026005 h 1331877"/>
              <a:gd name="connsiteX7" fmla="*/ 773212 w 864110"/>
              <a:gd name="connsiteY7" fmla="*/ 1266151 h 1331877"/>
              <a:gd name="connsiteX8" fmla="*/ 386884 w 864110"/>
              <a:gd name="connsiteY8" fmla="*/ 1325422 h 1331877"/>
              <a:gd name="connsiteX9" fmla="*/ 177736 w 864110"/>
              <a:gd name="connsiteY9" fmla="*/ 1144426 h 1331877"/>
              <a:gd name="connsiteX10" fmla="*/ 125663 w 864110"/>
              <a:gd name="connsiteY10" fmla="*/ 526081 h 1331877"/>
              <a:gd name="connsiteX11" fmla="*/ 6961 w 864110"/>
              <a:gd name="connsiteY11" fmla="*/ 560584 h 1331877"/>
              <a:gd name="connsiteX0" fmla="*/ 6961 w 864110"/>
              <a:gd name="connsiteY0" fmla="*/ 560584 h 1332354"/>
              <a:gd name="connsiteX1" fmla="*/ 96872 w 864110"/>
              <a:gd name="connsiteY1" fmla="*/ 392065 h 1332354"/>
              <a:gd name="connsiteX2" fmla="*/ 77366 w 864110"/>
              <a:gd name="connsiteY2" fmla="*/ 112864 h 1332354"/>
              <a:gd name="connsiteX3" fmla="*/ 229757 w 864110"/>
              <a:gd name="connsiteY3" fmla="*/ 19060 h 1332354"/>
              <a:gd name="connsiteX4" fmla="*/ 566246 w 864110"/>
              <a:gd name="connsiteY4" fmla="*/ 15575 h 1332354"/>
              <a:gd name="connsiteX5" fmla="*/ 717366 w 864110"/>
              <a:gd name="connsiteY5" fmla="*/ 187554 h 1332354"/>
              <a:gd name="connsiteX6" fmla="*/ 861931 w 864110"/>
              <a:gd name="connsiteY6" fmla="*/ 1026005 h 1332354"/>
              <a:gd name="connsiteX7" fmla="*/ 773212 w 864110"/>
              <a:gd name="connsiteY7" fmla="*/ 1266151 h 1332354"/>
              <a:gd name="connsiteX8" fmla="*/ 386884 w 864110"/>
              <a:gd name="connsiteY8" fmla="*/ 1325422 h 1332354"/>
              <a:gd name="connsiteX9" fmla="*/ 197485 w 864110"/>
              <a:gd name="connsiteY9" fmla="*/ 1137282 h 1332354"/>
              <a:gd name="connsiteX10" fmla="*/ 125663 w 864110"/>
              <a:gd name="connsiteY10" fmla="*/ 526081 h 1332354"/>
              <a:gd name="connsiteX11" fmla="*/ 6961 w 864110"/>
              <a:gd name="connsiteY11" fmla="*/ 560584 h 1332354"/>
              <a:gd name="connsiteX0" fmla="*/ 6961 w 864110"/>
              <a:gd name="connsiteY0" fmla="*/ 560674 h 1332444"/>
              <a:gd name="connsiteX1" fmla="*/ 96872 w 864110"/>
              <a:gd name="connsiteY1" fmla="*/ 392155 h 1332444"/>
              <a:gd name="connsiteX2" fmla="*/ 79552 w 864110"/>
              <a:gd name="connsiteY2" fmla="*/ 114810 h 1332444"/>
              <a:gd name="connsiteX3" fmla="*/ 229757 w 864110"/>
              <a:gd name="connsiteY3" fmla="*/ 19150 h 1332444"/>
              <a:gd name="connsiteX4" fmla="*/ 566246 w 864110"/>
              <a:gd name="connsiteY4" fmla="*/ 15665 h 1332444"/>
              <a:gd name="connsiteX5" fmla="*/ 717366 w 864110"/>
              <a:gd name="connsiteY5" fmla="*/ 187644 h 1332444"/>
              <a:gd name="connsiteX6" fmla="*/ 861931 w 864110"/>
              <a:gd name="connsiteY6" fmla="*/ 1026095 h 1332444"/>
              <a:gd name="connsiteX7" fmla="*/ 773212 w 864110"/>
              <a:gd name="connsiteY7" fmla="*/ 1266241 h 1332444"/>
              <a:gd name="connsiteX8" fmla="*/ 386884 w 864110"/>
              <a:gd name="connsiteY8" fmla="*/ 1325512 h 1332444"/>
              <a:gd name="connsiteX9" fmla="*/ 197485 w 864110"/>
              <a:gd name="connsiteY9" fmla="*/ 1137372 h 1332444"/>
              <a:gd name="connsiteX10" fmla="*/ 125663 w 864110"/>
              <a:gd name="connsiteY10" fmla="*/ 526171 h 1332444"/>
              <a:gd name="connsiteX11" fmla="*/ 6961 w 864110"/>
              <a:gd name="connsiteY11" fmla="*/ 560674 h 1332444"/>
              <a:gd name="connsiteX0" fmla="*/ 8576 w 843625"/>
              <a:gd name="connsiteY0" fmla="*/ 550409 h 1332444"/>
              <a:gd name="connsiteX1" fmla="*/ 76387 w 843625"/>
              <a:gd name="connsiteY1" fmla="*/ 392155 h 1332444"/>
              <a:gd name="connsiteX2" fmla="*/ 59067 w 843625"/>
              <a:gd name="connsiteY2" fmla="*/ 114810 h 1332444"/>
              <a:gd name="connsiteX3" fmla="*/ 209272 w 843625"/>
              <a:gd name="connsiteY3" fmla="*/ 19150 h 1332444"/>
              <a:gd name="connsiteX4" fmla="*/ 545761 w 843625"/>
              <a:gd name="connsiteY4" fmla="*/ 15665 h 1332444"/>
              <a:gd name="connsiteX5" fmla="*/ 696881 w 843625"/>
              <a:gd name="connsiteY5" fmla="*/ 187644 h 1332444"/>
              <a:gd name="connsiteX6" fmla="*/ 841446 w 843625"/>
              <a:gd name="connsiteY6" fmla="*/ 1026095 h 1332444"/>
              <a:gd name="connsiteX7" fmla="*/ 752727 w 843625"/>
              <a:gd name="connsiteY7" fmla="*/ 1266241 h 1332444"/>
              <a:gd name="connsiteX8" fmla="*/ 366399 w 843625"/>
              <a:gd name="connsiteY8" fmla="*/ 1325512 h 1332444"/>
              <a:gd name="connsiteX9" fmla="*/ 177000 w 843625"/>
              <a:gd name="connsiteY9" fmla="*/ 1137372 h 1332444"/>
              <a:gd name="connsiteX10" fmla="*/ 105178 w 843625"/>
              <a:gd name="connsiteY10" fmla="*/ 526171 h 1332444"/>
              <a:gd name="connsiteX11" fmla="*/ 8576 w 843625"/>
              <a:gd name="connsiteY11" fmla="*/ 550409 h 1332444"/>
              <a:gd name="connsiteX0" fmla="*/ 8576 w 843625"/>
              <a:gd name="connsiteY0" fmla="*/ 550409 h 1332444"/>
              <a:gd name="connsiteX1" fmla="*/ 76387 w 843625"/>
              <a:gd name="connsiteY1" fmla="*/ 392155 h 1332444"/>
              <a:gd name="connsiteX2" fmla="*/ 59067 w 843625"/>
              <a:gd name="connsiteY2" fmla="*/ 114810 h 1332444"/>
              <a:gd name="connsiteX3" fmla="*/ 209272 w 843625"/>
              <a:gd name="connsiteY3" fmla="*/ 19150 h 1332444"/>
              <a:gd name="connsiteX4" fmla="*/ 545761 w 843625"/>
              <a:gd name="connsiteY4" fmla="*/ 15665 h 1332444"/>
              <a:gd name="connsiteX5" fmla="*/ 696881 w 843625"/>
              <a:gd name="connsiteY5" fmla="*/ 187644 h 1332444"/>
              <a:gd name="connsiteX6" fmla="*/ 841446 w 843625"/>
              <a:gd name="connsiteY6" fmla="*/ 1026095 h 1332444"/>
              <a:gd name="connsiteX7" fmla="*/ 752727 w 843625"/>
              <a:gd name="connsiteY7" fmla="*/ 1266241 h 1332444"/>
              <a:gd name="connsiteX8" fmla="*/ 366399 w 843625"/>
              <a:gd name="connsiteY8" fmla="*/ 1325512 h 1332444"/>
              <a:gd name="connsiteX9" fmla="*/ 177000 w 843625"/>
              <a:gd name="connsiteY9" fmla="*/ 1137372 h 1332444"/>
              <a:gd name="connsiteX10" fmla="*/ 105178 w 843625"/>
              <a:gd name="connsiteY10" fmla="*/ 526171 h 1332444"/>
              <a:gd name="connsiteX11" fmla="*/ 8576 w 843625"/>
              <a:gd name="connsiteY11" fmla="*/ 550409 h 1332444"/>
              <a:gd name="connsiteX0" fmla="*/ 8576 w 843625"/>
              <a:gd name="connsiteY0" fmla="*/ 550409 h 1332528"/>
              <a:gd name="connsiteX1" fmla="*/ 76387 w 843625"/>
              <a:gd name="connsiteY1" fmla="*/ 392155 h 1332528"/>
              <a:gd name="connsiteX2" fmla="*/ 59067 w 843625"/>
              <a:gd name="connsiteY2" fmla="*/ 114810 h 1332528"/>
              <a:gd name="connsiteX3" fmla="*/ 209272 w 843625"/>
              <a:gd name="connsiteY3" fmla="*/ 19150 h 1332528"/>
              <a:gd name="connsiteX4" fmla="*/ 545761 w 843625"/>
              <a:gd name="connsiteY4" fmla="*/ 15665 h 1332528"/>
              <a:gd name="connsiteX5" fmla="*/ 696881 w 843625"/>
              <a:gd name="connsiteY5" fmla="*/ 187644 h 1332528"/>
              <a:gd name="connsiteX6" fmla="*/ 841446 w 843625"/>
              <a:gd name="connsiteY6" fmla="*/ 1026095 h 1332528"/>
              <a:gd name="connsiteX7" fmla="*/ 752727 w 843625"/>
              <a:gd name="connsiteY7" fmla="*/ 1266241 h 1332528"/>
              <a:gd name="connsiteX8" fmla="*/ 366399 w 843625"/>
              <a:gd name="connsiteY8" fmla="*/ 1325512 h 1332528"/>
              <a:gd name="connsiteX9" fmla="*/ 184643 w 843625"/>
              <a:gd name="connsiteY9" fmla="*/ 1136120 h 1332528"/>
              <a:gd name="connsiteX10" fmla="*/ 105178 w 843625"/>
              <a:gd name="connsiteY10" fmla="*/ 526171 h 1332528"/>
              <a:gd name="connsiteX11" fmla="*/ 8576 w 843625"/>
              <a:gd name="connsiteY11" fmla="*/ 550409 h 1332528"/>
              <a:gd name="connsiteX0" fmla="*/ 8576 w 843404"/>
              <a:gd name="connsiteY0" fmla="*/ 550409 h 1327013"/>
              <a:gd name="connsiteX1" fmla="*/ 76387 w 843404"/>
              <a:gd name="connsiteY1" fmla="*/ 392155 h 1327013"/>
              <a:gd name="connsiteX2" fmla="*/ 59067 w 843404"/>
              <a:gd name="connsiteY2" fmla="*/ 114810 h 1327013"/>
              <a:gd name="connsiteX3" fmla="*/ 209272 w 843404"/>
              <a:gd name="connsiteY3" fmla="*/ 19150 h 1327013"/>
              <a:gd name="connsiteX4" fmla="*/ 545761 w 843404"/>
              <a:gd name="connsiteY4" fmla="*/ 15665 h 1327013"/>
              <a:gd name="connsiteX5" fmla="*/ 696881 w 843404"/>
              <a:gd name="connsiteY5" fmla="*/ 187644 h 1327013"/>
              <a:gd name="connsiteX6" fmla="*/ 841446 w 843404"/>
              <a:gd name="connsiteY6" fmla="*/ 1026095 h 1327013"/>
              <a:gd name="connsiteX7" fmla="*/ 752727 w 843404"/>
              <a:gd name="connsiteY7" fmla="*/ 1266241 h 1327013"/>
              <a:gd name="connsiteX8" fmla="*/ 390961 w 843404"/>
              <a:gd name="connsiteY8" fmla="*/ 1319274 h 1327013"/>
              <a:gd name="connsiteX9" fmla="*/ 184643 w 843404"/>
              <a:gd name="connsiteY9" fmla="*/ 1136120 h 1327013"/>
              <a:gd name="connsiteX10" fmla="*/ 105178 w 843404"/>
              <a:gd name="connsiteY10" fmla="*/ 526171 h 1327013"/>
              <a:gd name="connsiteX11" fmla="*/ 8576 w 843404"/>
              <a:gd name="connsiteY11" fmla="*/ 550409 h 1327013"/>
              <a:gd name="connsiteX0" fmla="*/ 8576 w 843404"/>
              <a:gd name="connsiteY0" fmla="*/ 567995 h 1344599"/>
              <a:gd name="connsiteX1" fmla="*/ 76387 w 843404"/>
              <a:gd name="connsiteY1" fmla="*/ 409741 h 1344599"/>
              <a:gd name="connsiteX2" fmla="*/ 59067 w 843404"/>
              <a:gd name="connsiteY2" fmla="*/ 132396 h 1344599"/>
              <a:gd name="connsiteX3" fmla="*/ 262200 w 843404"/>
              <a:gd name="connsiteY3" fmla="*/ 8133 h 1344599"/>
              <a:gd name="connsiteX4" fmla="*/ 545761 w 843404"/>
              <a:gd name="connsiteY4" fmla="*/ 33251 h 1344599"/>
              <a:gd name="connsiteX5" fmla="*/ 696881 w 843404"/>
              <a:gd name="connsiteY5" fmla="*/ 205230 h 1344599"/>
              <a:gd name="connsiteX6" fmla="*/ 841446 w 843404"/>
              <a:gd name="connsiteY6" fmla="*/ 1043681 h 1344599"/>
              <a:gd name="connsiteX7" fmla="*/ 752727 w 843404"/>
              <a:gd name="connsiteY7" fmla="*/ 1283827 h 1344599"/>
              <a:gd name="connsiteX8" fmla="*/ 390961 w 843404"/>
              <a:gd name="connsiteY8" fmla="*/ 1336860 h 1344599"/>
              <a:gd name="connsiteX9" fmla="*/ 184643 w 843404"/>
              <a:gd name="connsiteY9" fmla="*/ 1153706 h 1344599"/>
              <a:gd name="connsiteX10" fmla="*/ 105178 w 843404"/>
              <a:gd name="connsiteY10" fmla="*/ 543757 h 1344599"/>
              <a:gd name="connsiteX11" fmla="*/ 8576 w 843404"/>
              <a:gd name="connsiteY11" fmla="*/ 567995 h 1344599"/>
              <a:gd name="connsiteX0" fmla="*/ 8576 w 843404"/>
              <a:gd name="connsiteY0" fmla="*/ 567509 h 1344113"/>
              <a:gd name="connsiteX1" fmla="*/ 76387 w 843404"/>
              <a:gd name="connsiteY1" fmla="*/ 409255 h 1344113"/>
              <a:gd name="connsiteX2" fmla="*/ 99190 w 843404"/>
              <a:gd name="connsiteY2" fmla="*/ 125338 h 1344113"/>
              <a:gd name="connsiteX3" fmla="*/ 262200 w 843404"/>
              <a:gd name="connsiteY3" fmla="*/ 7647 h 1344113"/>
              <a:gd name="connsiteX4" fmla="*/ 545761 w 843404"/>
              <a:gd name="connsiteY4" fmla="*/ 32765 h 1344113"/>
              <a:gd name="connsiteX5" fmla="*/ 696881 w 843404"/>
              <a:gd name="connsiteY5" fmla="*/ 204744 h 1344113"/>
              <a:gd name="connsiteX6" fmla="*/ 841446 w 843404"/>
              <a:gd name="connsiteY6" fmla="*/ 1043195 h 1344113"/>
              <a:gd name="connsiteX7" fmla="*/ 752727 w 843404"/>
              <a:gd name="connsiteY7" fmla="*/ 1283341 h 1344113"/>
              <a:gd name="connsiteX8" fmla="*/ 390961 w 843404"/>
              <a:gd name="connsiteY8" fmla="*/ 1336374 h 1344113"/>
              <a:gd name="connsiteX9" fmla="*/ 184643 w 843404"/>
              <a:gd name="connsiteY9" fmla="*/ 1153220 h 1344113"/>
              <a:gd name="connsiteX10" fmla="*/ 105178 w 843404"/>
              <a:gd name="connsiteY10" fmla="*/ 543271 h 1344113"/>
              <a:gd name="connsiteX11" fmla="*/ 8576 w 843404"/>
              <a:gd name="connsiteY11" fmla="*/ 567509 h 1344113"/>
              <a:gd name="connsiteX0" fmla="*/ 8576 w 843404"/>
              <a:gd name="connsiteY0" fmla="*/ 566478 h 1343082"/>
              <a:gd name="connsiteX1" fmla="*/ 76387 w 843404"/>
              <a:gd name="connsiteY1" fmla="*/ 408224 h 1343082"/>
              <a:gd name="connsiteX2" fmla="*/ 99190 w 843404"/>
              <a:gd name="connsiteY2" fmla="*/ 124307 h 1343082"/>
              <a:gd name="connsiteX3" fmla="*/ 262200 w 843404"/>
              <a:gd name="connsiteY3" fmla="*/ 6616 h 1343082"/>
              <a:gd name="connsiteX4" fmla="*/ 579343 w 843404"/>
              <a:gd name="connsiteY4" fmla="*/ 35092 h 1343082"/>
              <a:gd name="connsiteX5" fmla="*/ 696881 w 843404"/>
              <a:gd name="connsiteY5" fmla="*/ 203713 h 1343082"/>
              <a:gd name="connsiteX6" fmla="*/ 841446 w 843404"/>
              <a:gd name="connsiteY6" fmla="*/ 1042164 h 1343082"/>
              <a:gd name="connsiteX7" fmla="*/ 752727 w 843404"/>
              <a:gd name="connsiteY7" fmla="*/ 1282310 h 1343082"/>
              <a:gd name="connsiteX8" fmla="*/ 390961 w 843404"/>
              <a:gd name="connsiteY8" fmla="*/ 1335343 h 1343082"/>
              <a:gd name="connsiteX9" fmla="*/ 184643 w 843404"/>
              <a:gd name="connsiteY9" fmla="*/ 1152189 h 1343082"/>
              <a:gd name="connsiteX10" fmla="*/ 105178 w 843404"/>
              <a:gd name="connsiteY10" fmla="*/ 542240 h 1343082"/>
              <a:gd name="connsiteX11" fmla="*/ 8576 w 843404"/>
              <a:gd name="connsiteY11" fmla="*/ 566478 h 1343082"/>
              <a:gd name="connsiteX0" fmla="*/ 8576 w 843404"/>
              <a:gd name="connsiteY0" fmla="*/ 580816 h 1357420"/>
              <a:gd name="connsiteX1" fmla="*/ 76387 w 843404"/>
              <a:gd name="connsiteY1" fmla="*/ 422562 h 1357420"/>
              <a:gd name="connsiteX2" fmla="*/ 99190 w 843404"/>
              <a:gd name="connsiteY2" fmla="*/ 138645 h 1357420"/>
              <a:gd name="connsiteX3" fmla="*/ 308863 w 843404"/>
              <a:gd name="connsiteY3" fmla="*/ 4451 h 1357420"/>
              <a:gd name="connsiteX4" fmla="*/ 579343 w 843404"/>
              <a:gd name="connsiteY4" fmla="*/ 49430 h 1357420"/>
              <a:gd name="connsiteX5" fmla="*/ 696881 w 843404"/>
              <a:gd name="connsiteY5" fmla="*/ 218051 h 1357420"/>
              <a:gd name="connsiteX6" fmla="*/ 841446 w 843404"/>
              <a:gd name="connsiteY6" fmla="*/ 1056502 h 1357420"/>
              <a:gd name="connsiteX7" fmla="*/ 752727 w 843404"/>
              <a:gd name="connsiteY7" fmla="*/ 1296648 h 1357420"/>
              <a:gd name="connsiteX8" fmla="*/ 390961 w 843404"/>
              <a:gd name="connsiteY8" fmla="*/ 1349681 h 1357420"/>
              <a:gd name="connsiteX9" fmla="*/ 184643 w 843404"/>
              <a:gd name="connsiteY9" fmla="*/ 1166527 h 1357420"/>
              <a:gd name="connsiteX10" fmla="*/ 105178 w 843404"/>
              <a:gd name="connsiteY10" fmla="*/ 556578 h 1357420"/>
              <a:gd name="connsiteX11" fmla="*/ 8576 w 843404"/>
              <a:gd name="connsiteY11" fmla="*/ 580816 h 1357420"/>
              <a:gd name="connsiteX0" fmla="*/ 8576 w 842535"/>
              <a:gd name="connsiteY0" fmla="*/ 580879 h 1357483"/>
              <a:gd name="connsiteX1" fmla="*/ 76387 w 842535"/>
              <a:gd name="connsiteY1" fmla="*/ 422625 h 1357483"/>
              <a:gd name="connsiteX2" fmla="*/ 99190 w 842535"/>
              <a:gd name="connsiteY2" fmla="*/ 138708 h 1357483"/>
              <a:gd name="connsiteX3" fmla="*/ 308863 w 842535"/>
              <a:gd name="connsiteY3" fmla="*/ 4514 h 1357483"/>
              <a:gd name="connsiteX4" fmla="*/ 579343 w 842535"/>
              <a:gd name="connsiteY4" fmla="*/ 49493 h 1357483"/>
              <a:gd name="connsiteX5" fmla="*/ 714903 w 842535"/>
              <a:gd name="connsiteY5" fmla="*/ 221806 h 1357483"/>
              <a:gd name="connsiteX6" fmla="*/ 841446 w 842535"/>
              <a:gd name="connsiteY6" fmla="*/ 1056565 h 1357483"/>
              <a:gd name="connsiteX7" fmla="*/ 752727 w 842535"/>
              <a:gd name="connsiteY7" fmla="*/ 1296711 h 1357483"/>
              <a:gd name="connsiteX8" fmla="*/ 390961 w 842535"/>
              <a:gd name="connsiteY8" fmla="*/ 1349744 h 1357483"/>
              <a:gd name="connsiteX9" fmla="*/ 184643 w 842535"/>
              <a:gd name="connsiteY9" fmla="*/ 1166590 h 1357483"/>
              <a:gd name="connsiteX10" fmla="*/ 105178 w 842535"/>
              <a:gd name="connsiteY10" fmla="*/ 556641 h 1357483"/>
              <a:gd name="connsiteX11" fmla="*/ 8576 w 842535"/>
              <a:gd name="connsiteY11" fmla="*/ 580879 h 1357483"/>
              <a:gd name="connsiteX0" fmla="*/ 8576 w 842535"/>
              <a:gd name="connsiteY0" fmla="*/ 577971 h 1354575"/>
              <a:gd name="connsiteX1" fmla="*/ 76387 w 842535"/>
              <a:gd name="connsiteY1" fmla="*/ 419717 h 1354575"/>
              <a:gd name="connsiteX2" fmla="*/ 99190 w 842535"/>
              <a:gd name="connsiteY2" fmla="*/ 135800 h 1354575"/>
              <a:gd name="connsiteX3" fmla="*/ 308863 w 842535"/>
              <a:gd name="connsiteY3" fmla="*/ 1606 h 1354575"/>
              <a:gd name="connsiteX4" fmla="*/ 714903 w 842535"/>
              <a:gd name="connsiteY4" fmla="*/ 218898 h 1354575"/>
              <a:gd name="connsiteX5" fmla="*/ 841446 w 842535"/>
              <a:gd name="connsiteY5" fmla="*/ 1053657 h 1354575"/>
              <a:gd name="connsiteX6" fmla="*/ 752727 w 842535"/>
              <a:gd name="connsiteY6" fmla="*/ 1293803 h 1354575"/>
              <a:gd name="connsiteX7" fmla="*/ 390961 w 842535"/>
              <a:gd name="connsiteY7" fmla="*/ 1346836 h 1354575"/>
              <a:gd name="connsiteX8" fmla="*/ 184643 w 842535"/>
              <a:gd name="connsiteY8" fmla="*/ 1163682 h 1354575"/>
              <a:gd name="connsiteX9" fmla="*/ 105178 w 842535"/>
              <a:gd name="connsiteY9" fmla="*/ 553733 h 1354575"/>
              <a:gd name="connsiteX10" fmla="*/ 8576 w 842535"/>
              <a:gd name="connsiteY10" fmla="*/ 577971 h 1354575"/>
              <a:gd name="connsiteX0" fmla="*/ 8576 w 841897"/>
              <a:gd name="connsiteY0" fmla="*/ 576547 h 1353151"/>
              <a:gd name="connsiteX1" fmla="*/ 76387 w 841897"/>
              <a:gd name="connsiteY1" fmla="*/ 418293 h 1353151"/>
              <a:gd name="connsiteX2" fmla="*/ 99190 w 841897"/>
              <a:gd name="connsiteY2" fmla="*/ 134376 h 1353151"/>
              <a:gd name="connsiteX3" fmla="*/ 308863 w 841897"/>
              <a:gd name="connsiteY3" fmla="*/ 182 h 1353151"/>
              <a:gd name="connsiteX4" fmla="*/ 730941 w 841897"/>
              <a:gd name="connsiteY4" fmla="*/ 159475 h 1353151"/>
              <a:gd name="connsiteX5" fmla="*/ 841446 w 841897"/>
              <a:gd name="connsiteY5" fmla="*/ 1052233 h 1353151"/>
              <a:gd name="connsiteX6" fmla="*/ 752727 w 841897"/>
              <a:gd name="connsiteY6" fmla="*/ 1292379 h 1353151"/>
              <a:gd name="connsiteX7" fmla="*/ 390961 w 841897"/>
              <a:gd name="connsiteY7" fmla="*/ 1345412 h 1353151"/>
              <a:gd name="connsiteX8" fmla="*/ 184643 w 841897"/>
              <a:gd name="connsiteY8" fmla="*/ 1162258 h 1353151"/>
              <a:gd name="connsiteX9" fmla="*/ 105178 w 841897"/>
              <a:gd name="connsiteY9" fmla="*/ 552309 h 1353151"/>
              <a:gd name="connsiteX10" fmla="*/ 8576 w 841897"/>
              <a:gd name="connsiteY10" fmla="*/ 576547 h 1353151"/>
              <a:gd name="connsiteX0" fmla="*/ 8576 w 852902"/>
              <a:gd name="connsiteY0" fmla="*/ 576547 h 1354413"/>
              <a:gd name="connsiteX1" fmla="*/ 76387 w 852902"/>
              <a:gd name="connsiteY1" fmla="*/ 418293 h 1354413"/>
              <a:gd name="connsiteX2" fmla="*/ 99190 w 852902"/>
              <a:gd name="connsiteY2" fmla="*/ 134376 h 1354413"/>
              <a:gd name="connsiteX3" fmla="*/ 308863 w 852902"/>
              <a:gd name="connsiteY3" fmla="*/ 182 h 1354413"/>
              <a:gd name="connsiteX4" fmla="*/ 730941 w 852902"/>
              <a:gd name="connsiteY4" fmla="*/ 159475 h 1354413"/>
              <a:gd name="connsiteX5" fmla="*/ 852579 w 852902"/>
              <a:gd name="connsiteY5" fmla="*/ 1001682 h 1354413"/>
              <a:gd name="connsiteX6" fmla="*/ 752727 w 852902"/>
              <a:gd name="connsiteY6" fmla="*/ 1292379 h 1354413"/>
              <a:gd name="connsiteX7" fmla="*/ 390961 w 852902"/>
              <a:gd name="connsiteY7" fmla="*/ 1345412 h 1354413"/>
              <a:gd name="connsiteX8" fmla="*/ 184643 w 852902"/>
              <a:gd name="connsiteY8" fmla="*/ 1162258 h 1354413"/>
              <a:gd name="connsiteX9" fmla="*/ 105178 w 852902"/>
              <a:gd name="connsiteY9" fmla="*/ 552309 h 1354413"/>
              <a:gd name="connsiteX10" fmla="*/ 8576 w 852902"/>
              <a:gd name="connsiteY10" fmla="*/ 576547 h 1354413"/>
              <a:gd name="connsiteX0" fmla="*/ 9753 w 842440"/>
              <a:gd name="connsiteY0" fmla="*/ 568913 h 1354413"/>
              <a:gd name="connsiteX1" fmla="*/ 65925 w 842440"/>
              <a:gd name="connsiteY1" fmla="*/ 418293 h 1354413"/>
              <a:gd name="connsiteX2" fmla="*/ 88728 w 842440"/>
              <a:gd name="connsiteY2" fmla="*/ 134376 h 1354413"/>
              <a:gd name="connsiteX3" fmla="*/ 298401 w 842440"/>
              <a:gd name="connsiteY3" fmla="*/ 182 h 1354413"/>
              <a:gd name="connsiteX4" fmla="*/ 720479 w 842440"/>
              <a:gd name="connsiteY4" fmla="*/ 159475 h 1354413"/>
              <a:gd name="connsiteX5" fmla="*/ 842117 w 842440"/>
              <a:gd name="connsiteY5" fmla="*/ 1001682 h 1354413"/>
              <a:gd name="connsiteX6" fmla="*/ 742265 w 842440"/>
              <a:gd name="connsiteY6" fmla="*/ 1292379 h 1354413"/>
              <a:gd name="connsiteX7" fmla="*/ 380499 w 842440"/>
              <a:gd name="connsiteY7" fmla="*/ 1345412 h 1354413"/>
              <a:gd name="connsiteX8" fmla="*/ 174181 w 842440"/>
              <a:gd name="connsiteY8" fmla="*/ 1162258 h 1354413"/>
              <a:gd name="connsiteX9" fmla="*/ 94716 w 842440"/>
              <a:gd name="connsiteY9" fmla="*/ 552309 h 1354413"/>
              <a:gd name="connsiteX10" fmla="*/ 9753 w 842440"/>
              <a:gd name="connsiteY10" fmla="*/ 568913 h 1354413"/>
              <a:gd name="connsiteX0" fmla="*/ 9475 w 842162"/>
              <a:gd name="connsiteY0" fmla="*/ 568921 h 1354421"/>
              <a:gd name="connsiteX1" fmla="*/ 68141 w 842162"/>
              <a:gd name="connsiteY1" fmla="*/ 437939 h 1354421"/>
              <a:gd name="connsiteX2" fmla="*/ 88450 w 842162"/>
              <a:gd name="connsiteY2" fmla="*/ 134384 h 1354421"/>
              <a:gd name="connsiteX3" fmla="*/ 298123 w 842162"/>
              <a:gd name="connsiteY3" fmla="*/ 190 h 1354421"/>
              <a:gd name="connsiteX4" fmla="*/ 720201 w 842162"/>
              <a:gd name="connsiteY4" fmla="*/ 159483 h 1354421"/>
              <a:gd name="connsiteX5" fmla="*/ 841839 w 842162"/>
              <a:gd name="connsiteY5" fmla="*/ 1001690 h 1354421"/>
              <a:gd name="connsiteX6" fmla="*/ 741987 w 842162"/>
              <a:gd name="connsiteY6" fmla="*/ 1292387 h 1354421"/>
              <a:gd name="connsiteX7" fmla="*/ 380221 w 842162"/>
              <a:gd name="connsiteY7" fmla="*/ 1345420 h 1354421"/>
              <a:gd name="connsiteX8" fmla="*/ 173903 w 842162"/>
              <a:gd name="connsiteY8" fmla="*/ 1162266 h 1354421"/>
              <a:gd name="connsiteX9" fmla="*/ 94438 w 842162"/>
              <a:gd name="connsiteY9" fmla="*/ 552317 h 1354421"/>
              <a:gd name="connsiteX10" fmla="*/ 9475 w 842162"/>
              <a:gd name="connsiteY10" fmla="*/ 568921 h 1354421"/>
              <a:gd name="connsiteX0" fmla="*/ 9475 w 842162"/>
              <a:gd name="connsiteY0" fmla="*/ 568732 h 1354232"/>
              <a:gd name="connsiteX1" fmla="*/ 68141 w 842162"/>
              <a:gd name="connsiteY1" fmla="*/ 437750 h 1354232"/>
              <a:gd name="connsiteX2" fmla="*/ 86360 w 842162"/>
              <a:gd name="connsiteY2" fmla="*/ 157448 h 1354232"/>
              <a:gd name="connsiteX3" fmla="*/ 298123 w 842162"/>
              <a:gd name="connsiteY3" fmla="*/ 1 h 1354232"/>
              <a:gd name="connsiteX4" fmla="*/ 720201 w 842162"/>
              <a:gd name="connsiteY4" fmla="*/ 159294 h 1354232"/>
              <a:gd name="connsiteX5" fmla="*/ 841839 w 842162"/>
              <a:gd name="connsiteY5" fmla="*/ 1001501 h 1354232"/>
              <a:gd name="connsiteX6" fmla="*/ 741987 w 842162"/>
              <a:gd name="connsiteY6" fmla="*/ 1292198 h 1354232"/>
              <a:gd name="connsiteX7" fmla="*/ 380221 w 842162"/>
              <a:gd name="connsiteY7" fmla="*/ 1345231 h 1354232"/>
              <a:gd name="connsiteX8" fmla="*/ 173903 w 842162"/>
              <a:gd name="connsiteY8" fmla="*/ 1162077 h 1354232"/>
              <a:gd name="connsiteX9" fmla="*/ 94438 w 842162"/>
              <a:gd name="connsiteY9" fmla="*/ 552128 h 1354232"/>
              <a:gd name="connsiteX10" fmla="*/ 9475 w 842162"/>
              <a:gd name="connsiteY10" fmla="*/ 568732 h 1354232"/>
              <a:gd name="connsiteX0" fmla="*/ 9475 w 842162"/>
              <a:gd name="connsiteY0" fmla="*/ 553089 h 1338589"/>
              <a:gd name="connsiteX1" fmla="*/ 68141 w 842162"/>
              <a:gd name="connsiteY1" fmla="*/ 422107 h 1338589"/>
              <a:gd name="connsiteX2" fmla="*/ 86360 w 842162"/>
              <a:gd name="connsiteY2" fmla="*/ 141805 h 1338589"/>
              <a:gd name="connsiteX3" fmla="*/ 302731 w 842162"/>
              <a:gd name="connsiteY3" fmla="*/ 786 h 1338589"/>
              <a:gd name="connsiteX4" fmla="*/ 720201 w 842162"/>
              <a:gd name="connsiteY4" fmla="*/ 143651 h 1338589"/>
              <a:gd name="connsiteX5" fmla="*/ 841839 w 842162"/>
              <a:gd name="connsiteY5" fmla="*/ 985858 h 1338589"/>
              <a:gd name="connsiteX6" fmla="*/ 741987 w 842162"/>
              <a:gd name="connsiteY6" fmla="*/ 1276555 h 1338589"/>
              <a:gd name="connsiteX7" fmla="*/ 380221 w 842162"/>
              <a:gd name="connsiteY7" fmla="*/ 1329588 h 1338589"/>
              <a:gd name="connsiteX8" fmla="*/ 173903 w 842162"/>
              <a:gd name="connsiteY8" fmla="*/ 1146434 h 1338589"/>
              <a:gd name="connsiteX9" fmla="*/ 94438 w 842162"/>
              <a:gd name="connsiteY9" fmla="*/ 536485 h 1338589"/>
              <a:gd name="connsiteX10" fmla="*/ 9475 w 842162"/>
              <a:gd name="connsiteY10" fmla="*/ 553089 h 1338589"/>
              <a:gd name="connsiteX0" fmla="*/ 9475 w 842162"/>
              <a:gd name="connsiteY0" fmla="*/ 556656 h 1342156"/>
              <a:gd name="connsiteX1" fmla="*/ 68141 w 842162"/>
              <a:gd name="connsiteY1" fmla="*/ 425674 h 1342156"/>
              <a:gd name="connsiteX2" fmla="*/ 86360 w 842162"/>
              <a:gd name="connsiteY2" fmla="*/ 145372 h 1342156"/>
              <a:gd name="connsiteX3" fmla="*/ 302731 w 842162"/>
              <a:gd name="connsiteY3" fmla="*/ 4353 h 1342156"/>
              <a:gd name="connsiteX4" fmla="*/ 720201 w 842162"/>
              <a:gd name="connsiteY4" fmla="*/ 147218 h 1342156"/>
              <a:gd name="connsiteX5" fmla="*/ 841839 w 842162"/>
              <a:gd name="connsiteY5" fmla="*/ 989425 h 1342156"/>
              <a:gd name="connsiteX6" fmla="*/ 741987 w 842162"/>
              <a:gd name="connsiteY6" fmla="*/ 1280122 h 1342156"/>
              <a:gd name="connsiteX7" fmla="*/ 380221 w 842162"/>
              <a:gd name="connsiteY7" fmla="*/ 1333155 h 1342156"/>
              <a:gd name="connsiteX8" fmla="*/ 173903 w 842162"/>
              <a:gd name="connsiteY8" fmla="*/ 1150001 h 1342156"/>
              <a:gd name="connsiteX9" fmla="*/ 94438 w 842162"/>
              <a:gd name="connsiteY9" fmla="*/ 540052 h 1342156"/>
              <a:gd name="connsiteX10" fmla="*/ 9475 w 842162"/>
              <a:gd name="connsiteY10" fmla="*/ 556656 h 1342156"/>
              <a:gd name="connsiteX0" fmla="*/ 9475 w 842162"/>
              <a:gd name="connsiteY0" fmla="*/ 553349 h 1338849"/>
              <a:gd name="connsiteX1" fmla="*/ 68141 w 842162"/>
              <a:gd name="connsiteY1" fmla="*/ 422367 h 1338849"/>
              <a:gd name="connsiteX2" fmla="*/ 96954 w 842162"/>
              <a:gd name="connsiteY2" fmla="*/ 146058 h 1338849"/>
              <a:gd name="connsiteX3" fmla="*/ 302731 w 842162"/>
              <a:gd name="connsiteY3" fmla="*/ 1046 h 1338849"/>
              <a:gd name="connsiteX4" fmla="*/ 720201 w 842162"/>
              <a:gd name="connsiteY4" fmla="*/ 143911 h 1338849"/>
              <a:gd name="connsiteX5" fmla="*/ 841839 w 842162"/>
              <a:gd name="connsiteY5" fmla="*/ 986118 h 1338849"/>
              <a:gd name="connsiteX6" fmla="*/ 741987 w 842162"/>
              <a:gd name="connsiteY6" fmla="*/ 1276815 h 1338849"/>
              <a:gd name="connsiteX7" fmla="*/ 380221 w 842162"/>
              <a:gd name="connsiteY7" fmla="*/ 1329848 h 1338849"/>
              <a:gd name="connsiteX8" fmla="*/ 173903 w 842162"/>
              <a:gd name="connsiteY8" fmla="*/ 1146694 h 1338849"/>
              <a:gd name="connsiteX9" fmla="*/ 94438 w 842162"/>
              <a:gd name="connsiteY9" fmla="*/ 536745 h 1338849"/>
              <a:gd name="connsiteX10" fmla="*/ 9475 w 842162"/>
              <a:gd name="connsiteY10" fmla="*/ 553349 h 1338849"/>
              <a:gd name="connsiteX0" fmla="*/ 9475 w 842162"/>
              <a:gd name="connsiteY0" fmla="*/ 553349 h 1338908"/>
              <a:gd name="connsiteX1" fmla="*/ 68141 w 842162"/>
              <a:gd name="connsiteY1" fmla="*/ 422367 h 1338908"/>
              <a:gd name="connsiteX2" fmla="*/ 96954 w 842162"/>
              <a:gd name="connsiteY2" fmla="*/ 146058 h 1338908"/>
              <a:gd name="connsiteX3" fmla="*/ 302731 w 842162"/>
              <a:gd name="connsiteY3" fmla="*/ 1046 h 1338908"/>
              <a:gd name="connsiteX4" fmla="*/ 720201 w 842162"/>
              <a:gd name="connsiteY4" fmla="*/ 143911 h 1338908"/>
              <a:gd name="connsiteX5" fmla="*/ 841839 w 842162"/>
              <a:gd name="connsiteY5" fmla="*/ 986118 h 1338908"/>
              <a:gd name="connsiteX6" fmla="*/ 741987 w 842162"/>
              <a:gd name="connsiteY6" fmla="*/ 1276815 h 1338908"/>
              <a:gd name="connsiteX7" fmla="*/ 380221 w 842162"/>
              <a:gd name="connsiteY7" fmla="*/ 1329848 h 1338908"/>
              <a:gd name="connsiteX8" fmla="*/ 178844 w 842162"/>
              <a:gd name="connsiteY8" fmla="*/ 1145885 h 1338908"/>
              <a:gd name="connsiteX9" fmla="*/ 94438 w 842162"/>
              <a:gd name="connsiteY9" fmla="*/ 536745 h 1338908"/>
              <a:gd name="connsiteX10" fmla="*/ 9475 w 842162"/>
              <a:gd name="connsiteY10" fmla="*/ 553349 h 1338908"/>
              <a:gd name="connsiteX0" fmla="*/ 9475 w 842162"/>
              <a:gd name="connsiteY0" fmla="*/ 553349 h 1338908"/>
              <a:gd name="connsiteX1" fmla="*/ 68141 w 842162"/>
              <a:gd name="connsiteY1" fmla="*/ 422367 h 1338908"/>
              <a:gd name="connsiteX2" fmla="*/ 96954 w 842162"/>
              <a:gd name="connsiteY2" fmla="*/ 146058 h 1338908"/>
              <a:gd name="connsiteX3" fmla="*/ 302731 w 842162"/>
              <a:gd name="connsiteY3" fmla="*/ 1046 h 1338908"/>
              <a:gd name="connsiteX4" fmla="*/ 720201 w 842162"/>
              <a:gd name="connsiteY4" fmla="*/ 143911 h 1338908"/>
              <a:gd name="connsiteX5" fmla="*/ 841839 w 842162"/>
              <a:gd name="connsiteY5" fmla="*/ 986118 h 1338908"/>
              <a:gd name="connsiteX6" fmla="*/ 741987 w 842162"/>
              <a:gd name="connsiteY6" fmla="*/ 1276815 h 1338908"/>
              <a:gd name="connsiteX7" fmla="*/ 380221 w 842162"/>
              <a:gd name="connsiteY7" fmla="*/ 1329848 h 1338908"/>
              <a:gd name="connsiteX8" fmla="*/ 178844 w 842162"/>
              <a:gd name="connsiteY8" fmla="*/ 1145885 h 1338908"/>
              <a:gd name="connsiteX9" fmla="*/ 94438 w 842162"/>
              <a:gd name="connsiteY9" fmla="*/ 536745 h 1338908"/>
              <a:gd name="connsiteX10" fmla="*/ 9475 w 842162"/>
              <a:gd name="connsiteY10" fmla="*/ 553349 h 1338908"/>
              <a:gd name="connsiteX0" fmla="*/ 9475 w 842162"/>
              <a:gd name="connsiteY0" fmla="*/ 553349 h 1342900"/>
              <a:gd name="connsiteX1" fmla="*/ 68141 w 842162"/>
              <a:gd name="connsiteY1" fmla="*/ 422367 h 1342900"/>
              <a:gd name="connsiteX2" fmla="*/ 96954 w 842162"/>
              <a:gd name="connsiteY2" fmla="*/ 146058 h 1342900"/>
              <a:gd name="connsiteX3" fmla="*/ 302731 w 842162"/>
              <a:gd name="connsiteY3" fmla="*/ 1046 h 1342900"/>
              <a:gd name="connsiteX4" fmla="*/ 720201 w 842162"/>
              <a:gd name="connsiteY4" fmla="*/ 143911 h 1342900"/>
              <a:gd name="connsiteX5" fmla="*/ 841839 w 842162"/>
              <a:gd name="connsiteY5" fmla="*/ 986118 h 1342900"/>
              <a:gd name="connsiteX6" fmla="*/ 741987 w 842162"/>
              <a:gd name="connsiteY6" fmla="*/ 1276815 h 1342900"/>
              <a:gd name="connsiteX7" fmla="*/ 380221 w 842162"/>
              <a:gd name="connsiteY7" fmla="*/ 1329848 h 1342900"/>
              <a:gd name="connsiteX8" fmla="*/ 164306 w 842162"/>
              <a:gd name="connsiteY8" fmla="*/ 1090990 h 1342900"/>
              <a:gd name="connsiteX9" fmla="*/ 94438 w 842162"/>
              <a:gd name="connsiteY9" fmla="*/ 536745 h 1342900"/>
              <a:gd name="connsiteX10" fmla="*/ 9475 w 842162"/>
              <a:gd name="connsiteY10" fmla="*/ 553349 h 1342900"/>
              <a:gd name="connsiteX0" fmla="*/ 9475 w 842162"/>
              <a:gd name="connsiteY0" fmla="*/ 553349 h 1341177"/>
              <a:gd name="connsiteX1" fmla="*/ 68141 w 842162"/>
              <a:gd name="connsiteY1" fmla="*/ 422367 h 1341177"/>
              <a:gd name="connsiteX2" fmla="*/ 96954 w 842162"/>
              <a:gd name="connsiteY2" fmla="*/ 146058 h 1341177"/>
              <a:gd name="connsiteX3" fmla="*/ 302731 w 842162"/>
              <a:gd name="connsiteY3" fmla="*/ 1046 h 1341177"/>
              <a:gd name="connsiteX4" fmla="*/ 720201 w 842162"/>
              <a:gd name="connsiteY4" fmla="*/ 143911 h 1341177"/>
              <a:gd name="connsiteX5" fmla="*/ 841839 w 842162"/>
              <a:gd name="connsiteY5" fmla="*/ 986118 h 1341177"/>
              <a:gd name="connsiteX6" fmla="*/ 741987 w 842162"/>
              <a:gd name="connsiteY6" fmla="*/ 1276815 h 1341177"/>
              <a:gd name="connsiteX7" fmla="*/ 380221 w 842162"/>
              <a:gd name="connsiteY7" fmla="*/ 1329848 h 1341177"/>
              <a:gd name="connsiteX8" fmla="*/ 177395 w 842162"/>
              <a:gd name="connsiteY8" fmla="*/ 1114621 h 1341177"/>
              <a:gd name="connsiteX9" fmla="*/ 94438 w 842162"/>
              <a:gd name="connsiteY9" fmla="*/ 536745 h 1341177"/>
              <a:gd name="connsiteX10" fmla="*/ 9475 w 842162"/>
              <a:gd name="connsiteY10" fmla="*/ 553349 h 1341177"/>
              <a:gd name="connsiteX0" fmla="*/ 9475 w 842162"/>
              <a:gd name="connsiteY0" fmla="*/ 553349 h 1341177"/>
              <a:gd name="connsiteX1" fmla="*/ 68141 w 842162"/>
              <a:gd name="connsiteY1" fmla="*/ 422367 h 1341177"/>
              <a:gd name="connsiteX2" fmla="*/ 96954 w 842162"/>
              <a:gd name="connsiteY2" fmla="*/ 146058 h 1341177"/>
              <a:gd name="connsiteX3" fmla="*/ 302731 w 842162"/>
              <a:gd name="connsiteY3" fmla="*/ 1046 h 1341177"/>
              <a:gd name="connsiteX4" fmla="*/ 720201 w 842162"/>
              <a:gd name="connsiteY4" fmla="*/ 143911 h 1341177"/>
              <a:gd name="connsiteX5" fmla="*/ 841839 w 842162"/>
              <a:gd name="connsiteY5" fmla="*/ 986118 h 1341177"/>
              <a:gd name="connsiteX6" fmla="*/ 741987 w 842162"/>
              <a:gd name="connsiteY6" fmla="*/ 1276815 h 1341177"/>
              <a:gd name="connsiteX7" fmla="*/ 380221 w 842162"/>
              <a:gd name="connsiteY7" fmla="*/ 1329848 h 1341177"/>
              <a:gd name="connsiteX8" fmla="*/ 177395 w 842162"/>
              <a:gd name="connsiteY8" fmla="*/ 1114621 h 1341177"/>
              <a:gd name="connsiteX9" fmla="*/ 94438 w 842162"/>
              <a:gd name="connsiteY9" fmla="*/ 536745 h 1341177"/>
              <a:gd name="connsiteX10" fmla="*/ 9475 w 842162"/>
              <a:gd name="connsiteY10" fmla="*/ 553349 h 1341177"/>
              <a:gd name="connsiteX0" fmla="*/ 9475 w 842162"/>
              <a:gd name="connsiteY0" fmla="*/ 579552 h 1367380"/>
              <a:gd name="connsiteX1" fmla="*/ 68141 w 842162"/>
              <a:gd name="connsiteY1" fmla="*/ 448570 h 1367380"/>
              <a:gd name="connsiteX2" fmla="*/ 96954 w 842162"/>
              <a:gd name="connsiteY2" fmla="*/ 172261 h 1367380"/>
              <a:gd name="connsiteX3" fmla="*/ 424856 w 842162"/>
              <a:gd name="connsiteY3" fmla="*/ 22 h 1367380"/>
              <a:gd name="connsiteX4" fmla="*/ 720201 w 842162"/>
              <a:gd name="connsiteY4" fmla="*/ 170114 h 1367380"/>
              <a:gd name="connsiteX5" fmla="*/ 841839 w 842162"/>
              <a:gd name="connsiteY5" fmla="*/ 1012321 h 1367380"/>
              <a:gd name="connsiteX6" fmla="*/ 741987 w 842162"/>
              <a:gd name="connsiteY6" fmla="*/ 1303018 h 1367380"/>
              <a:gd name="connsiteX7" fmla="*/ 380221 w 842162"/>
              <a:gd name="connsiteY7" fmla="*/ 1356051 h 1367380"/>
              <a:gd name="connsiteX8" fmla="*/ 177395 w 842162"/>
              <a:gd name="connsiteY8" fmla="*/ 1140824 h 1367380"/>
              <a:gd name="connsiteX9" fmla="*/ 94438 w 842162"/>
              <a:gd name="connsiteY9" fmla="*/ 562948 h 1367380"/>
              <a:gd name="connsiteX10" fmla="*/ 9475 w 842162"/>
              <a:gd name="connsiteY10" fmla="*/ 579552 h 1367380"/>
              <a:gd name="connsiteX0" fmla="*/ 9475 w 842162"/>
              <a:gd name="connsiteY0" fmla="*/ 579628 h 1367456"/>
              <a:gd name="connsiteX1" fmla="*/ 68141 w 842162"/>
              <a:gd name="connsiteY1" fmla="*/ 448646 h 1367456"/>
              <a:gd name="connsiteX2" fmla="*/ 160918 w 842162"/>
              <a:gd name="connsiteY2" fmla="*/ 150520 h 1367456"/>
              <a:gd name="connsiteX3" fmla="*/ 424856 w 842162"/>
              <a:gd name="connsiteY3" fmla="*/ 98 h 1367456"/>
              <a:gd name="connsiteX4" fmla="*/ 720201 w 842162"/>
              <a:gd name="connsiteY4" fmla="*/ 170190 h 1367456"/>
              <a:gd name="connsiteX5" fmla="*/ 841839 w 842162"/>
              <a:gd name="connsiteY5" fmla="*/ 1012397 h 1367456"/>
              <a:gd name="connsiteX6" fmla="*/ 741987 w 842162"/>
              <a:gd name="connsiteY6" fmla="*/ 1303094 h 1367456"/>
              <a:gd name="connsiteX7" fmla="*/ 380221 w 842162"/>
              <a:gd name="connsiteY7" fmla="*/ 1356127 h 1367456"/>
              <a:gd name="connsiteX8" fmla="*/ 177395 w 842162"/>
              <a:gd name="connsiteY8" fmla="*/ 1140900 h 1367456"/>
              <a:gd name="connsiteX9" fmla="*/ 94438 w 842162"/>
              <a:gd name="connsiteY9" fmla="*/ 563024 h 1367456"/>
              <a:gd name="connsiteX10" fmla="*/ 9475 w 842162"/>
              <a:gd name="connsiteY10" fmla="*/ 579628 h 1367456"/>
              <a:gd name="connsiteX0" fmla="*/ 9475 w 840678"/>
              <a:gd name="connsiteY0" fmla="*/ 579628 h 1372792"/>
              <a:gd name="connsiteX1" fmla="*/ 68141 w 840678"/>
              <a:gd name="connsiteY1" fmla="*/ 448646 h 1372792"/>
              <a:gd name="connsiteX2" fmla="*/ 160918 w 840678"/>
              <a:gd name="connsiteY2" fmla="*/ 150520 h 1372792"/>
              <a:gd name="connsiteX3" fmla="*/ 424856 w 840678"/>
              <a:gd name="connsiteY3" fmla="*/ 98 h 1372792"/>
              <a:gd name="connsiteX4" fmla="*/ 720201 w 840678"/>
              <a:gd name="connsiteY4" fmla="*/ 170190 h 1372792"/>
              <a:gd name="connsiteX5" fmla="*/ 840342 w 840678"/>
              <a:gd name="connsiteY5" fmla="*/ 865377 h 1372792"/>
              <a:gd name="connsiteX6" fmla="*/ 741987 w 840678"/>
              <a:gd name="connsiteY6" fmla="*/ 1303094 h 1372792"/>
              <a:gd name="connsiteX7" fmla="*/ 380221 w 840678"/>
              <a:gd name="connsiteY7" fmla="*/ 1356127 h 1372792"/>
              <a:gd name="connsiteX8" fmla="*/ 177395 w 840678"/>
              <a:gd name="connsiteY8" fmla="*/ 1140900 h 1372792"/>
              <a:gd name="connsiteX9" fmla="*/ 94438 w 840678"/>
              <a:gd name="connsiteY9" fmla="*/ 563024 h 1372792"/>
              <a:gd name="connsiteX10" fmla="*/ 9475 w 840678"/>
              <a:gd name="connsiteY10" fmla="*/ 579628 h 1372792"/>
              <a:gd name="connsiteX0" fmla="*/ 9475 w 840424"/>
              <a:gd name="connsiteY0" fmla="*/ 579628 h 1364893"/>
              <a:gd name="connsiteX1" fmla="*/ 68141 w 840424"/>
              <a:gd name="connsiteY1" fmla="*/ 448646 h 1364893"/>
              <a:gd name="connsiteX2" fmla="*/ 160918 w 840424"/>
              <a:gd name="connsiteY2" fmla="*/ 150520 h 1364893"/>
              <a:gd name="connsiteX3" fmla="*/ 424856 w 840424"/>
              <a:gd name="connsiteY3" fmla="*/ 98 h 1364893"/>
              <a:gd name="connsiteX4" fmla="*/ 720201 w 840424"/>
              <a:gd name="connsiteY4" fmla="*/ 170190 h 1364893"/>
              <a:gd name="connsiteX5" fmla="*/ 840342 w 840424"/>
              <a:gd name="connsiteY5" fmla="*/ 865377 h 1364893"/>
              <a:gd name="connsiteX6" fmla="*/ 705354 w 840424"/>
              <a:gd name="connsiteY6" fmla="*/ 1277256 h 1364893"/>
              <a:gd name="connsiteX7" fmla="*/ 380221 w 840424"/>
              <a:gd name="connsiteY7" fmla="*/ 1356127 h 1364893"/>
              <a:gd name="connsiteX8" fmla="*/ 177395 w 840424"/>
              <a:gd name="connsiteY8" fmla="*/ 1140900 h 1364893"/>
              <a:gd name="connsiteX9" fmla="*/ 94438 w 840424"/>
              <a:gd name="connsiteY9" fmla="*/ 563024 h 1364893"/>
              <a:gd name="connsiteX10" fmla="*/ 9475 w 840424"/>
              <a:gd name="connsiteY10" fmla="*/ 579628 h 1364893"/>
              <a:gd name="connsiteX0" fmla="*/ 9475 w 840424"/>
              <a:gd name="connsiteY0" fmla="*/ 579628 h 1364893"/>
              <a:gd name="connsiteX1" fmla="*/ 68141 w 840424"/>
              <a:gd name="connsiteY1" fmla="*/ 448646 h 1364893"/>
              <a:gd name="connsiteX2" fmla="*/ 160918 w 840424"/>
              <a:gd name="connsiteY2" fmla="*/ 150520 h 1364893"/>
              <a:gd name="connsiteX3" fmla="*/ 424856 w 840424"/>
              <a:gd name="connsiteY3" fmla="*/ 98 h 1364893"/>
              <a:gd name="connsiteX4" fmla="*/ 720201 w 840424"/>
              <a:gd name="connsiteY4" fmla="*/ 170190 h 1364893"/>
              <a:gd name="connsiteX5" fmla="*/ 840342 w 840424"/>
              <a:gd name="connsiteY5" fmla="*/ 865377 h 1364893"/>
              <a:gd name="connsiteX6" fmla="*/ 705354 w 840424"/>
              <a:gd name="connsiteY6" fmla="*/ 1277256 h 1364893"/>
              <a:gd name="connsiteX7" fmla="*/ 380221 w 840424"/>
              <a:gd name="connsiteY7" fmla="*/ 1356127 h 1364893"/>
              <a:gd name="connsiteX8" fmla="*/ 177395 w 840424"/>
              <a:gd name="connsiteY8" fmla="*/ 1140900 h 1364893"/>
              <a:gd name="connsiteX9" fmla="*/ 94438 w 840424"/>
              <a:gd name="connsiteY9" fmla="*/ 563024 h 1364893"/>
              <a:gd name="connsiteX10" fmla="*/ 9475 w 840424"/>
              <a:gd name="connsiteY10" fmla="*/ 579628 h 1364893"/>
              <a:gd name="connsiteX0" fmla="*/ 9475 w 840424"/>
              <a:gd name="connsiteY0" fmla="*/ 579628 h 1364893"/>
              <a:gd name="connsiteX1" fmla="*/ 68141 w 840424"/>
              <a:gd name="connsiteY1" fmla="*/ 448646 h 1364893"/>
              <a:gd name="connsiteX2" fmla="*/ 160918 w 840424"/>
              <a:gd name="connsiteY2" fmla="*/ 150520 h 1364893"/>
              <a:gd name="connsiteX3" fmla="*/ 424856 w 840424"/>
              <a:gd name="connsiteY3" fmla="*/ 98 h 1364893"/>
              <a:gd name="connsiteX4" fmla="*/ 720201 w 840424"/>
              <a:gd name="connsiteY4" fmla="*/ 170190 h 1364893"/>
              <a:gd name="connsiteX5" fmla="*/ 840342 w 840424"/>
              <a:gd name="connsiteY5" fmla="*/ 865377 h 1364893"/>
              <a:gd name="connsiteX6" fmla="*/ 705354 w 840424"/>
              <a:gd name="connsiteY6" fmla="*/ 1277256 h 1364893"/>
              <a:gd name="connsiteX7" fmla="*/ 380221 w 840424"/>
              <a:gd name="connsiteY7" fmla="*/ 1356127 h 1364893"/>
              <a:gd name="connsiteX8" fmla="*/ 177395 w 840424"/>
              <a:gd name="connsiteY8" fmla="*/ 1140900 h 1364893"/>
              <a:gd name="connsiteX9" fmla="*/ 94438 w 840424"/>
              <a:gd name="connsiteY9" fmla="*/ 563024 h 1364893"/>
              <a:gd name="connsiteX10" fmla="*/ 9475 w 840424"/>
              <a:gd name="connsiteY10" fmla="*/ 579628 h 1364893"/>
              <a:gd name="connsiteX0" fmla="*/ 9475 w 840424"/>
              <a:gd name="connsiteY0" fmla="*/ 579628 h 1364893"/>
              <a:gd name="connsiteX1" fmla="*/ 68141 w 840424"/>
              <a:gd name="connsiteY1" fmla="*/ 448646 h 1364893"/>
              <a:gd name="connsiteX2" fmla="*/ 160918 w 840424"/>
              <a:gd name="connsiteY2" fmla="*/ 150520 h 1364893"/>
              <a:gd name="connsiteX3" fmla="*/ 424856 w 840424"/>
              <a:gd name="connsiteY3" fmla="*/ 98 h 1364893"/>
              <a:gd name="connsiteX4" fmla="*/ 720201 w 840424"/>
              <a:gd name="connsiteY4" fmla="*/ 170190 h 1364893"/>
              <a:gd name="connsiteX5" fmla="*/ 840342 w 840424"/>
              <a:gd name="connsiteY5" fmla="*/ 865377 h 1364893"/>
              <a:gd name="connsiteX6" fmla="*/ 705354 w 840424"/>
              <a:gd name="connsiteY6" fmla="*/ 1277256 h 1364893"/>
              <a:gd name="connsiteX7" fmla="*/ 380221 w 840424"/>
              <a:gd name="connsiteY7" fmla="*/ 1356127 h 1364893"/>
              <a:gd name="connsiteX8" fmla="*/ 177395 w 840424"/>
              <a:gd name="connsiteY8" fmla="*/ 1140900 h 1364893"/>
              <a:gd name="connsiteX9" fmla="*/ 94438 w 840424"/>
              <a:gd name="connsiteY9" fmla="*/ 563024 h 1364893"/>
              <a:gd name="connsiteX10" fmla="*/ 9475 w 840424"/>
              <a:gd name="connsiteY10" fmla="*/ 579628 h 1364893"/>
              <a:gd name="connsiteX0" fmla="*/ 9475 w 840376"/>
              <a:gd name="connsiteY0" fmla="*/ 579628 h 1357062"/>
              <a:gd name="connsiteX1" fmla="*/ 68141 w 840376"/>
              <a:gd name="connsiteY1" fmla="*/ 448646 h 1357062"/>
              <a:gd name="connsiteX2" fmla="*/ 160918 w 840376"/>
              <a:gd name="connsiteY2" fmla="*/ 150520 h 1357062"/>
              <a:gd name="connsiteX3" fmla="*/ 424856 w 840376"/>
              <a:gd name="connsiteY3" fmla="*/ 98 h 1357062"/>
              <a:gd name="connsiteX4" fmla="*/ 720201 w 840376"/>
              <a:gd name="connsiteY4" fmla="*/ 170190 h 1357062"/>
              <a:gd name="connsiteX5" fmla="*/ 840342 w 840376"/>
              <a:gd name="connsiteY5" fmla="*/ 865377 h 1357062"/>
              <a:gd name="connsiteX6" fmla="*/ 710765 w 840376"/>
              <a:gd name="connsiteY6" fmla="*/ 1204262 h 1357062"/>
              <a:gd name="connsiteX7" fmla="*/ 380221 w 840376"/>
              <a:gd name="connsiteY7" fmla="*/ 1356127 h 1357062"/>
              <a:gd name="connsiteX8" fmla="*/ 177395 w 840376"/>
              <a:gd name="connsiteY8" fmla="*/ 1140900 h 1357062"/>
              <a:gd name="connsiteX9" fmla="*/ 94438 w 840376"/>
              <a:gd name="connsiteY9" fmla="*/ 563024 h 1357062"/>
              <a:gd name="connsiteX10" fmla="*/ 9475 w 840376"/>
              <a:gd name="connsiteY10" fmla="*/ 579628 h 1357062"/>
              <a:gd name="connsiteX0" fmla="*/ 9475 w 840376"/>
              <a:gd name="connsiteY0" fmla="*/ 579628 h 1357017"/>
              <a:gd name="connsiteX1" fmla="*/ 68141 w 840376"/>
              <a:gd name="connsiteY1" fmla="*/ 448646 h 1357017"/>
              <a:gd name="connsiteX2" fmla="*/ 160918 w 840376"/>
              <a:gd name="connsiteY2" fmla="*/ 150520 h 1357017"/>
              <a:gd name="connsiteX3" fmla="*/ 424856 w 840376"/>
              <a:gd name="connsiteY3" fmla="*/ 98 h 1357017"/>
              <a:gd name="connsiteX4" fmla="*/ 720201 w 840376"/>
              <a:gd name="connsiteY4" fmla="*/ 170190 h 1357017"/>
              <a:gd name="connsiteX5" fmla="*/ 840342 w 840376"/>
              <a:gd name="connsiteY5" fmla="*/ 865377 h 1357017"/>
              <a:gd name="connsiteX6" fmla="*/ 710765 w 840376"/>
              <a:gd name="connsiteY6" fmla="*/ 1204262 h 1357017"/>
              <a:gd name="connsiteX7" fmla="*/ 380221 w 840376"/>
              <a:gd name="connsiteY7" fmla="*/ 1356127 h 1357017"/>
              <a:gd name="connsiteX8" fmla="*/ 177395 w 840376"/>
              <a:gd name="connsiteY8" fmla="*/ 1140900 h 1357017"/>
              <a:gd name="connsiteX9" fmla="*/ 94438 w 840376"/>
              <a:gd name="connsiteY9" fmla="*/ 563024 h 1357017"/>
              <a:gd name="connsiteX10" fmla="*/ 9475 w 840376"/>
              <a:gd name="connsiteY10" fmla="*/ 579628 h 1357017"/>
              <a:gd name="connsiteX0" fmla="*/ 9475 w 840376"/>
              <a:gd name="connsiteY0" fmla="*/ 579625 h 1357014"/>
              <a:gd name="connsiteX1" fmla="*/ 68141 w 840376"/>
              <a:gd name="connsiteY1" fmla="*/ 448643 h 1357014"/>
              <a:gd name="connsiteX2" fmla="*/ 160918 w 840376"/>
              <a:gd name="connsiteY2" fmla="*/ 150517 h 1357014"/>
              <a:gd name="connsiteX3" fmla="*/ 424856 w 840376"/>
              <a:gd name="connsiteY3" fmla="*/ 95 h 1357014"/>
              <a:gd name="connsiteX4" fmla="*/ 720201 w 840376"/>
              <a:gd name="connsiteY4" fmla="*/ 170187 h 1357014"/>
              <a:gd name="connsiteX5" fmla="*/ 840342 w 840376"/>
              <a:gd name="connsiteY5" fmla="*/ 865374 h 1357014"/>
              <a:gd name="connsiteX6" fmla="*/ 710765 w 840376"/>
              <a:gd name="connsiteY6" fmla="*/ 1204259 h 1357014"/>
              <a:gd name="connsiteX7" fmla="*/ 380221 w 840376"/>
              <a:gd name="connsiteY7" fmla="*/ 1356124 h 1357014"/>
              <a:gd name="connsiteX8" fmla="*/ 177395 w 840376"/>
              <a:gd name="connsiteY8" fmla="*/ 1140897 h 1357014"/>
              <a:gd name="connsiteX9" fmla="*/ 94438 w 840376"/>
              <a:gd name="connsiteY9" fmla="*/ 563021 h 1357014"/>
              <a:gd name="connsiteX10" fmla="*/ 9475 w 840376"/>
              <a:gd name="connsiteY10" fmla="*/ 579625 h 1357014"/>
              <a:gd name="connsiteX0" fmla="*/ 9665 w 840566"/>
              <a:gd name="connsiteY0" fmla="*/ 579625 h 1357014"/>
              <a:gd name="connsiteX1" fmla="*/ 66604 w 840566"/>
              <a:gd name="connsiteY1" fmla="*/ 430137 h 1357014"/>
              <a:gd name="connsiteX2" fmla="*/ 161108 w 840566"/>
              <a:gd name="connsiteY2" fmla="*/ 150517 h 1357014"/>
              <a:gd name="connsiteX3" fmla="*/ 425046 w 840566"/>
              <a:gd name="connsiteY3" fmla="*/ 95 h 1357014"/>
              <a:gd name="connsiteX4" fmla="*/ 720391 w 840566"/>
              <a:gd name="connsiteY4" fmla="*/ 170187 h 1357014"/>
              <a:gd name="connsiteX5" fmla="*/ 840532 w 840566"/>
              <a:gd name="connsiteY5" fmla="*/ 865374 h 1357014"/>
              <a:gd name="connsiteX6" fmla="*/ 710955 w 840566"/>
              <a:gd name="connsiteY6" fmla="*/ 1204259 h 1357014"/>
              <a:gd name="connsiteX7" fmla="*/ 380411 w 840566"/>
              <a:gd name="connsiteY7" fmla="*/ 1356124 h 1357014"/>
              <a:gd name="connsiteX8" fmla="*/ 177585 w 840566"/>
              <a:gd name="connsiteY8" fmla="*/ 1140897 h 1357014"/>
              <a:gd name="connsiteX9" fmla="*/ 94628 w 840566"/>
              <a:gd name="connsiteY9" fmla="*/ 563021 h 1357014"/>
              <a:gd name="connsiteX10" fmla="*/ 9665 w 840566"/>
              <a:gd name="connsiteY10" fmla="*/ 579625 h 1357014"/>
              <a:gd name="connsiteX0" fmla="*/ 9665 w 840611"/>
              <a:gd name="connsiteY0" fmla="*/ 579798 h 1357187"/>
              <a:gd name="connsiteX1" fmla="*/ 66604 w 840611"/>
              <a:gd name="connsiteY1" fmla="*/ 430310 h 1357187"/>
              <a:gd name="connsiteX2" fmla="*/ 161108 w 840611"/>
              <a:gd name="connsiteY2" fmla="*/ 150690 h 1357187"/>
              <a:gd name="connsiteX3" fmla="*/ 425046 w 840611"/>
              <a:gd name="connsiteY3" fmla="*/ 268 h 1357187"/>
              <a:gd name="connsiteX4" fmla="*/ 697895 w 840611"/>
              <a:gd name="connsiteY4" fmla="*/ 142131 h 1357187"/>
              <a:gd name="connsiteX5" fmla="*/ 840532 w 840611"/>
              <a:gd name="connsiteY5" fmla="*/ 865547 h 1357187"/>
              <a:gd name="connsiteX6" fmla="*/ 710955 w 840611"/>
              <a:gd name="connsiteY6" fmla="*/ 1204432 h 1357187"/>
              <a:gd name="connsiteX7" fmla="*/ 380411 w 840611"/>
              <a:gd name="connsiteY7" fmla="*/ 1356297 h 1357187"/>
              <a:gd name="connsiteX8" fmla="*/ 177585 w 840611"/>
              <a:gd name="connsiteY8" fmla="*/ 1141070 h 1357187"/>
              <a:gd name="connsiteX9" fmla="*/ 94628 w 840611"/>
              <a:gd name="connsiteY9" fmla="*/ 563194 h 1357187"/>
              <a:gd name="connsiteX10" fmla="*/ 9665 w 840611"/>
              <a:gd name="connsiteY10" fmla="*/ 579798 h 1357187"/>
              <a:gd name="connsiteX0" fmla="*/ 9665 w 808266"/>
              <a:gd name="connsiteY0" fmla="*/ 579838 h 1357257"/>
              <a:gd name="connsiteX1" fmla="*/ 66604 w 808266"/>
              <a:gd name="connsiteY1" fmla="*/ 430350 h 1357257"/>
              <a:gd name="connsiteX2" fmla="*/ 161108 w 808266"/>
              <a:gd name="connsiteY2" fmla="*/ 150730 h 1357257"/>
              <a:gd name="connsiteX3" fmla="*/ 425046 w 808266"/>
              <a:gd name="connsiteY3" fmla="*/ 308 h 1357257"/>
              <a:gd name="connsiteX4" fmla="*/ 697895 w 808266"/>
              <a:gd name="connsiteY4" fmla="*/ 142171 h 1357257"/>
              <a:gd name="connsiteX5" fmla="*/ 808150 w 808266"/>
              <a:gd name="connsiteY5" fmla="*/ 874405 h 1357257"/>
              <a:gd name="connsiteX6" fmla="*/ 710955 w 808266"/>
              <a:gd name="connsiteY6" fmla="*/ 1204472 h 1357257"/>
              <a:gd name="connsiteX7" fmla="*/ 380411 w 808266"/>
              <a:gd name="connsiteY7" fmla="*/ 1356337 h 1357257"/>
              <a:gd name="connsiteX8" fmla="*/ 177585 w 808266"/>
              <a:gd name="connsiteY8" fmla="*/ 1141110 h 1357257"/>
              <a:gd name="connsiteX9" fmla="*/ 94628 w 808266"/>
              <a:gd name="connsiteY9" fmla="*/ 563234 h 1357257"/>
              <a:gd name="connsiteX10" fmla="*/ 9665 w 808266"/>
              <a:gd name="connsiteY10" fmla="*/ 579838 h 1357257"/>
              <a:gd name="connsiteX0" fmla="*/ 9665 w 808159"/>
              <a:gd name="connsiteY0" fmla="*/ 579838 h 1357293"/>
              <a:gd name="connsiteX1" fmla="*/ 66604 w 808159"/>
              <a:gd name="connsiteY1" fmla="*/ 430350 h 1357293"/>
              <a:gd name="connsiteX2" fmla="*/ 161108 w 808159"/>
              <a:gd name="connsiteY2" fmla="*/ 150730 h 1357293"/>
              <a:gd name="connsiteX3" fmla="*/ 425046 w 808159"/>
              <a:gd name="connsiteY3" fmla="*/ 308 h 1357293"/>
              <a:gd name="connsiteX4" fmla="*/ 697895 w 808159"/>
              <a:gd name="connsiteY4" fmla="*/ 142171 h 1357293"/>
              <a:gd name="connsiteX5" fmla="*/ 808150 w 808159"/>
              <a:gd name="connsiteY5" fmla="*/ 874405 h 1357293"/>
              <a:gd name="connsiteX6" fmla="*/ 693344 w 808159"/>
              <a:gd name="connsiteY6" fmla="*/ 1205450 h 1357293"/>
              <a:gd name="connsiteX7" fmla="*/ 380411 w 808159"/>
              <a:gd name="connsiteY7" fmla="*/ 1356337 h 1357293"/>
              <a:gd name="connsiteX8" fmla="*/ 177585 w 808159"/>
              <a:gd name="connsiteY8" fmla="*/ 1141110 h 1357293"/>
              <a:gd name="connsiteX9" fmla="*/ 94628 w 808159"/>
              <a:gd name="connsiteY9" fmla="*/ 563234 h 1357293"/>
              <a:gd name="connsiteX10" fmla="*/ 9665 w 808159"/>
              <a:gd name="connsiteY10" fmla="*/ 579838 h 1357293"/>
              <a:gd name="connsiteX0" fmla="*/ 9665 w 808159"/>
              <a:gd name="connsiteY0" fmla="*/ 579838 h 1330744"/>
              <a:gd name="connsiteX1" fmla="*/ 66604 w 808159"/>
              <a:gd name="connsiteY1" fmla="*/ 430350 h 1330744"/>
              <a:gd name="connsiteX2" fmla="*/ 161108 w 808159"/>
              <a:gd name="connsiteY2" fmla="*/ 150730 h 1330744"/>
              <a:gd name="connsiteX3" fmla="*/ 425046 w 808159"/>
              <a:gd name="connsiteY3" fmla="*/ 308 h 1330744"/>
              <a:gd name="connsiteX4" fmla="*/ 697895 w 808159"/>
              <a:gd name="connsiteY4" fmla="*/ 142171 h 1330744"/>
              <a:gd name="connsiteX5" fmla="*/ 808150 w 808159"/>
              <a:gd name="connsiteY5" fmla="*/ 874405 h 1330744"/>
              <a:gd name="connsiteX6" fmla="*/ 693344 w 808159"/>
              <a:gd name="connsiteY6" fmla="*/ 1205450 h 1330744"/>
              <a:gd name="connsiteX7" fmla="*/ 366891 w 808159"/>
              <a:gd name="connsiteY7" fmla="*/ 1329481 h 1330744"/>
              <a:gd name="connsiteX8" fmla="*/ 177585 w 808159"/>
              <a:gd name="connsiteY8" fmla="*/ 1141110 h 1330744"/>
              <a:gd name="connsiteX9" fmla="*/ 94628 w 808159"/>
              <a:gd name="connsiteY9" fmla="*/ 563234 h 1330744"/>
              <a:gd name="connsiteX10" fmla="*/ 9665 w 808159"/>
              <a:gd name="connsiteY10" fmla="*/ 579838 h 1330744"/>
              <a:gd name="connsiteX0" fmla="*/ 9665 w 808228"/>
              <a:gd name="connsiteY0" fmla="*/ 579772 h 1330678"/>
              <a:gd name="connsiteX1" fmla="*/ 66604 w 808228"/>
              <a:gd name="connsiteY1" fmla="*/ 430284 h 1330678"/>
              <a:gd name="connsiteX2" fmla="*/ 161108 w 808228"/>
              <a:gd name="connsiteY2" fmla="*/ 150664 h 1330678"/>
              <a:gd name="connsiteX3" fmla="*/ 425046 w 808228"/>
              <a:gd name="connsiteY3" fmla="*/ 242 h 1330678"/>
              <a:gd name="connsiteX4" fmla="*/ 680284 w 808228"/>
              <a:gd name="connsiteY4" fmla="*/ 143084 h 1330678"/>
              <a:gd name="connsiteX5" fmla="*/ 808150 w 808228"/>
              <a:gd name="connsiteY5" fmla="*/ 874339 h 1330678"/>
              <a:gd name="connsiteX6" fmla="*/ 693344 w 808228"/>
              <a:gd name="connsiteY6" fmla="*/ 1205384 h 1330678"/>
              <a:gd name="connsiteX7" fmla="*/ 366891 w 808228"/>
              <a:gd name="connsiteY7" fmla="*/ 1329415 h 1330678"/>
              <a:gd name="connsiteX8" fmla="*/ 177585 w 808228"/>
              <a:gd name="connsiteY8" fmla="*/ 1141044 h 1330678"/>
              <a:gd name="connsiteX9" fmla="*/ 94628 w 808228"/>
              <a:gd name="connsiteY9" fmla="*/ 563168 h 1330678"/>
              <a:gd name="connsiteX10" fmla="*/ 9665 w 808228"/>
              <a:gd name="connsiteY10" fmla="*/ 579772 h 1330678"/>
              <a:gd name="connsiteX0" fmla="*/ 11494 w 796231"/>
              <a:gd name="connsiteY0" fmla="*/ 593372 h 1330678"/>
              <a:gd name="connsiteX1" fmla="*/ 54607 w 796231"/>
              <a:gd name="connsiteY1" fmla="*/ 430284 h 1330678"/>
              <a:gd name="connsiteX2" fmla="*/ 149111 w 796231"/>
              <a:gd name="connsiteY2" fmla="*/ 150664 h 1330678"/>
              <a:gd name="connsiteX3" fmla="*/ 413049 w 796231"/>
              <a:gd name="connsiteY3" fmla="*/ 242 h 1330678"/>
              <a:gd name="connsiteX4" fmla="*/ 668287 w 796231"/>
              <a:gd name="connsiteY4" fmla="*/ 143084 h 1330678"/>
              <a:gd name="connsiteX5" fmla="*/ 796153 w 796231"/>
              <a:gd name="connsiteY5" fmla="*/ 874339 h 1330678"/>
              <a:gd name="connsiteX6" fmla="*/ 681347 w 796231"/>
              <a:gd name="connsiteY6" fmla="*/ 1205384 h 1330678"/>
              <a:gd name="connsiteX7" fmla="*/ 354894 w 796231"/>
              <a:gd name="connsiteY7" fmla="*/ 1329415 h 1330678"/>
              <a:gd name="connsiteX8" fmla="*/ 165588 w 796231"/>
              <a:gd name="connsiteY8" fmla="*/ 1141044 h 1330678"/>
              <a:gd name="connsiteX9" fmla="*/ 82631 w 796231"/>
              <a:gd name="connsiteY9" fmla="*/ 563168 h 1330678"/>
              <a:gd name="connsiteX10" fmla="*/ 11494 w 796231"/>
              <a:gd name="connsiteY10" fmla="*/ 593372 h 1330678"/>
              <a:gd name="connsiteX0" fmla="*/ 3439 w 788176"/>
              <a:gd name="connsiteY0" fmla="*/ 593372 h 1330678"/>
              <a:gd name="connsiteX1" fmla="*/ 46552 w 788176"/>
              <a:gd name="connsiteY1" fmla="*/ 430284 h 1330678"/>
              <a:gd name="connsiteX2" fmla="*/ 141056 w 788176"/>
              <a:gd name="connsiteY2" fmla="*/ 150664 h 1330678"/>
              <a:gd name="connsiteX3" fmla="*/ 404994 w 788176"/>
              <a:gd name="connsiteY3" fmla="*/ 242 h 1330678"/>
              <a:gd name="connsiteX4" fmla="*/ 660232 w 788176"/>
              <a:gd name="connsiteY4" fmla="*/ 143084 h 1330678"/>
              <a:gd name="connsiteX5" fmla="*/ 788098 w 788176"/>
              <a:gd name="connsiteY5" fmla="*/ 874339 h 1330678"/>
              <a:gd name="connsiteX6" fmla="*/ 673292 w 788176"/>
              <a:gd name="connsiteY6" fmla="*/ 1205384 h 1330678"/>
              <a:gd name="connsiteX7" fmla="*/ 346839 w 788176"/>
              <a:gd name="connsiteY7" fmla="*/ 1329415 h 1330678"/>
              <a:gd name="connsiteX8" fmla="*/ 157533 w 788176"/>
              <a:gd name="connsiteY8" fmla="*/ 1141044 h 1330678"/>
              <a:gd name="connsiteX9" fmla="*/ 74576 w 788176"/>
              <a:gd name="connsiteY9" fmla="*/ 563168 h 1330678"/>
              <a:gd name="connsiteX10" fmla="*/ 3439 w 788176"/>
              <a:gd name="connsiteY10" fmla="*/ 593372 h 1330678"/>
              <a:gd name="connsiteX0" fmla="*/ 3398 w 788135"/>
              <a:gd name="connsiteY0" fmla="*/ 593372 h 1330678"/>
              <a:gd name="connsiteX1" fmla="*/ 46963 w 788135"/>
              <a:gd name="connsiteY1" fmla="*/ 421479 h 1330678"/>
              <a:gd name="connsiteX2" fmla="*/ 141015 w 788135"/>
              <a:gd name="connsiteY2" fmla="*/ 150664 h 1330678"/>
              <a:gd name="connsiteX3" fmla="*/ 404953 w 788135"/>
              <a:gd name="connsiteY3" fmla="*/ 242 h 1330678"/>
              <a:gd name="connsiteX4" fmla="*/ 660191 w 788135"/>
              <a:gd name="connsiteY4" fmla="*/ 143084 h 1330678"/>
              <a:gd name="connsiteX5" fmla="*/ 788057 w 788135"/>
              <a:gd name="connsiteY5" fmla="*/ 874339 h 1330678"/>
              <a:gd name="connsiteX6" fmla="*/ 673251 w 788135"/>
              <a:gd name="connsiteY6" fmla="*/ 1205384 h 1330678"/>
              <a:gd name="connsiteX7" fmla="*/ 346798 w 788135"/>
              <a:gd name="connsiteY7" fmla="*/ 1329415 h 1330678"/>
              <a:gd name="connsiteX8" fmla="*/ 157492 w 788135"/>
              <a:gd name="connsiteY8" fmla="*/ 1141044 h 1330678"/>
              <a:gd name="connsiteX9" fmla="*/ 74535 w 788135"/>
              <a:gd name="connsiteY9" fmla="*/ 563168 h 1330678"/>
              <a:gd name="connsiteX10" fmla="*/ 3398 w 788135"/>
              <a:gd name="connsiteY10" fmla="*/ 593372 h 1330678"/>
              <a:gd name="connsiteX0" fmla="*/ 3398 w 788135"/>
              <a:gd name="connsiteY0" fmla="*/ 593372 h 1330678"/>
              <a:gd name="connsiteX1" fmla="*/ 46963 w 788135"/>
              <a:gd name="connsiteY1" fmla="*/ 421479 h 1330678"/>
              <a:gd name="connsiteX2" fmla="*/ 141015 w 788135"/>
              <a:gd name="connsiteY2" fmla="*/ 150664 h 1330678"/>
              <a:gd name="connsiteX3" fmla="*/ 404953 w 788135"/>
              <a:gd name="connsiteY3" fmla="*/ 242 h 1330678"/>
              <a:gd name="connsiteX4" fmla="*/ 660191 w 788135"/>
              <a:gd name="connsiteY4" fmla="*/ 143084 h 1330678"/>
              <a:gd name="connsiteX5" fmla="*/ 788057 w 788135"/>
              <a:gd name="connsiteY5" fmla="*/ 874339 h 1330678"/>
              <a:gd name="connsiteX6" fmla="*/ 673251 w 788135"/>
              <a:gd name="connsiteY6" fmla="*/ 1205384 h 1330678"/>
              <a:gd name="connsiteX7" fmla="*/ 346798 w 788135"/>
              <a:gd name="connsiteY7" fmla="*/ 1329415 h 1330678"/>
              <a:gd name="connsiteX8" fmla="*/ 157492 w 788135"/>
              <a:gd name="connsiteY8" fmla="*/ 1141044 h 1330678"/>
              <a:gd name="connsiteX9" fmla="*/ 68591 w 788135"/>
              <a:gd name="connsiteY9" fmla="*/ 566957 h 1330678"/>
              <a:gd name="connsiteX10" fmla="*/ 3398 w 788135"/>
              <a:gd name="connsiteY10" fmla="*/ 593372 h 1330678"/>
              <a:gd name="connsiteX0" fmla="*/ 3398 w 788135"/>
              <a:gd name="connsiteY0" fmla="*/ 593372 h 1330678"/>
              <a:gd name="connsiteX1" fmla="*/ 46963 w 788135"/>
              <a:gd name="connsiteY1" fmla="*/ 421479 h 1330678"/>
              <a:gd name="connsiteX2" fmla="*/ 141015 w 788135"/>
              <a:gd name="connsiteY2" fmla="*/ 150664 h 1330678"/>
              <a:gd name="connsiteX3" fmla="*/ 404953 w 788135"/>
              <a:gd name="connsiteY3" fmla="*/ 242 h 1330678"/>
              <a:gd name="connsiteX4" fmla="*/ 660191 w 788135"/>
              <a:gd name="connsiteY4" fmla="*/ 143084 h 1330678"/>
              <a:gd name="connsiteX5" fmla="*/ 788057 w 788135"/>
              <a:gd name="connsiteY5" fmla="*/ 874339 h 1330678"/>
              <a:gd name="connsiteX6" fmla="*/ 673251 w 788135"/>
              <a:gd name="connsiteY6" fmla="*/ 1205384 h 1330678"/>
              <a:gd name="connsiteX7" fmla="*/ 346798 w 788135"/>
              <a:gd name="connsiteY7" fmla="*/ 1329415 h 1330678"/>
              <a:gd name="connsiteX8" fmla="*/ 157492 w 788135"/>
              <a:gd name="connsiteY8" fmla="*/ 1141044 h 1330678"/>
              <a:gd name="connsiteX9" fmla="*/ 68591 w 788135"/>
              <a:gd name="connsiteY9" fmla="*/ 566957 h 1330678"/>
              <a:gd name="connsiteX10" fmla="*/ 3398 w 788135"/>
              <a:gd name="connsiteY10" fmla="*/ 593372 h 1330678"/>
              <a:gd name="connsiteX0" fmla="*/ 3691 w 785392"/>
              <a:gd name="connsiteY0" fmla="*/ 599057 h 1330678"/>
              <a:gd name="connsiteX1" fmla="*/ 44220 w 785392"/>
              <a:gd name="connsiteY1" fmla="*/ 421479 h 1330678"/>
              <a:gd name="connsiteX2" fmla="*/ 138272 w 785392"/>
              <a:gd name="connsiteY2" fmla="*/ 150664 h 1330678"/>
              <a:gd name="connsiteX3" fmla="*/ 402210 w 785392"/>
              <a:gd name="connsiteY3" fmla="*/ 242 h 1330678"/>
              <a:gd name="connsiteX4" fmla="*/ 657448 w 785392"/>
              <a:gd name="connsiteY4" fmla="*/ 143084 h 1330678"/>
              <a:gd name="connsiteX5" fmla="*/ 785314 w 785392"/>
              <a:gd name="connsiteY5" fmla="*/ 874339 h 1330678"/>
              <a:gd name="connsiteX6" fmla="*/ 670508 w 785392"/>
              <a:gd name="connsiteY6" fmla="*/ 1205384 h 1330678"/>
              <a:gd name="connsiteX7" fmla="*/ 344055 w 785392"/>
              <a:gd name="connsiteY7" fmla="*/ 1329415 h 1330678"/>
              <a:gd name="connsiteX8" fmla="*/ 154749 w 785392"/>
              <a:gd name="connsiteY8" fmla="*/ 1141044 h 1330678"/>
              <a:gd name="connsiteX9" fmla="*/ 65848 w 785392"/>
              <a:gd name="connsiteY9" fmla="*/ 566957 h 1330678"/>
              <a:gd name="connsiteX10" fmla="*/ 3691 w 785392"/>
              <a:gd name="connsiteY10" fmla="*/ 599057 h 1330678"/>
              <a:gd name="connsiteX0" fmla="*/ 5429 w 787130"/>
              <a:gd name="connsiteY0" fmla="*/ 599057 h 1330678"/>
              <a:gd name="connsiteX1" fmla="*/ 45958 w 787130"/>
              <a:gd name="connsiteY1" fmla="*/ 421479 h 1330678"/>
              <a:gd name="connsiteX2" fmla="*/ 140010 w 787130"/>
              <a:gd name="connsiteY2" fmla="*/ 150664 h 1330678"/>
              <a:gd name="connsiteX3" fmla="*/ 403948 w 787130"/>
              <a:gd name="connsiteY3" fmla="*/ 242 h 1330678"/>
              <a:gd name="connsiteX4" fmla="*/ 659186 w 787130"/>
              <a:gd name="connsiteY4" fmla="*/ 143084 h 1330678"/>
              <a:gd name="connsiteX5" fmla="*/ 787052 w 787130"/>
              <a:gd name="connsiteY5" fmla="*/ 874339 h 1330678"/>
              <a:gd name="connsiteX6" fmla="*/ 672246 w 787130"/>
              <a:gd name="connsiteY6" fmla="*/ 1205384 h 1330678"/>
              <a:gd name="connsiteX7" fmla="*/ 345793 w 787130"/>
              <a:gd name="connsiteY7" fmla="*/ 1329415 h 1330678"/>
              <a:gd name="connsiteX8" fmla="*/ 156487 w 787130"/>
              <a:gd name="connsiteY8" fmla="*/ 1141044 h 1330678"/>
              <a:gd name="connsiteX9" fmla="*/ 67586 w 787130"/>
              <a:gd name="connsiteY9" fmla="*/ 566957 h 1330678"/>
              <a:gd name="connsiteX10" fmla="*/ 5429 w 787130"/>
              <a:gd name="connsiteY10" fmla="*/ 599057 h 1330678"/>
              <a:gd name="connsiteX0" fmla="*/ 5429 w 787130"/>
              <a:gd name="connsiteY0" fmla="*/ 599057 h 1330678"/>
              <a:gd name="connsiteX1" fmla="*/ 45958 w 787130"/>
              <a:gd name="connsiteY1" fmla="*/ 421479 h 1330678"/>
              <a:gd name="connsiteX2" fmla="*/ 140010 w 787130"/>
              <a:gd name="connsiteY2" fmla="*/ 150664 h 1330678"/>
              <a:gd name="connsiteX3" fmla="*/ 403948 w 787130"/>
              <a:gd name="connsiteY3" fmla="*/ 242 h 1330678"/>
              <a:gd name="connsiteX4" fmla="*/ 659186 w 787130"/>
              <a:gd name="connsiteY4" fmla="*/ 143084 h 1330678"/>
              <a:gd name="connsiteX5" fmla="*/ 787052 w 787130"/>
              <a:gd name="connsiteY5" fmla="*/ 874339 h 1330678"/>
              <a:gd name="connsiteX6" fmla="*/ 672246 w 787130"/>
              <a:gd name="connsiteY6" fmla="*/ 1205384 h 1330678"/>
              <a:gd name="connsiteX7" fmla="*/ 345793 w 787130"/>
              <a:gd name="connsiteY7" fmla="*/ 1329415 h 1330678"/>
              <a:gd name="connsiteX8" fmla="*/ 156487 w 787130"/>
              <a:gd name="connsiteY8" fmla="*/ 1141044 h 1330678"/>
              <a:gd name="connsiteX9" fmla="*/ 58183 w 787130"/>
              <a:gd name="connsiteY9" fmla="*/ 568228 h 1330678"/>
              <a:gd name="connsiteX10" fmla="*/ 5429 w 787130"/>
              <a:gd name="connsiteY10" fmla="*/ 599057 h 1330678"/>
              <a:gd name="connsiteX0" fmla="*/ 5429 w 787130"/>
              <a:gd name="connsiteY0" fmla="*/ 751347 h 1482968"/>
              <a:gd name="connsiteX1" fmla="*/ 45958 w 787130"/>
              <a:gd name="connsiteY1" fmla="*/ 573769 h 1482968"/>
              <a:gd name="connsiteX2" fmla="*/ 140010 w 787130"/>
              <a:gd name="connsiteY2" fmla="*/ 302954 h 1482968"/>
              <a:gd name="connsiteX3" fmla="*/ 403948 w 787130"/>
              <a:gd name="connsiteY3" fmla="*/ 9 h 1482968"/>
              <a:gd name="connsiteX4" fmla="*/ 659186 w 787130"/>
              <a:gd name="connsiteY4" fmla="*/ 295374 h 1482968"/>
              <a:gd name="connsiteX5" fmla="*/ 787052 w 787130"/>
              <a:gd name="connsiteY5" fmla="*/ 1026629 h 1482968"/>
              <a:gd name="connsiteX6" fmla="*/ 672246 w 787130"/>
              <a:gd name="connsiteY6" fmla="*/ 1357674 h 1482968"/>
              <a:gd name="connsiteX7" fmla="*/ 345793 w 787130"/>
              <a:gd name="connsiteY7" fmla="*/ 1481705 h 1482968"/>
              <a:gd name="connsiteX8" fmla="*/ 156487 w 787130"/>
              <a:gd name="connsiteY8" fmla="*/ 1293334 h 1482968"/>
              <a:gd name="connsiteX9" fmla="*/ 58183 w 787130"/>
              <a:gd name="connsiteY9" fmla="*/ 720518 h 1482968"/>
              <a:gd name="connsiteX10" fmla="*/ 5429 w 787130"/>
              <a:gd name="connsiteY10" fmla="*/ 751347 h 1482968"/>
              <a:gd name="connsiteX0" fmla="*/ 5429 w 787052"/>
              <a:gd name="connsiteY0" fmla="*/ 754100 h 1485721"/>
              <a:gd name="connsiteX1" fmla="*/ 45958 w 787052"/>
              <a:gd name="connsiteY1" fmla="*/ 576522 h 1485721"/>
              <a:gd name="connsiteX2" fmla="*/ 140010 w 787052"/>
              <a:gd name="connsiteY2" fmla="*/ 305707 h 1485721"/>
              <a:gd name="connsiteX3" fmla="*/ 403948 w 787052"/>
              <a:gd name="connsiteY3" fmla="*/ 2762 h 1485721"/>
              <a:gd name="connsiteX4" fmla="*/ 672102 w 787052"/>
              <a:gd name="connsiteY4" fmla="*/ 209565 h 1485721"/>
              <a:gd name="connsiteX5" fmla="*/ 787052 w 787052"/>
              <a:gd name="connsiteY5" fmla="*/ 1029382 h 1485721"/>
              <a:gd name="connsiteX6" fmla="*/ 672246 w 787052"/>
              <a:gd name="connsiteY6" fmla="*/ 1360427 h 1485721"/>
              <a:gd name="connsiteX7" fmla="*/ 345793 w 787052"/>
              <a:gd name="connsiteY7" fmla="*/ 1484458 h 1485721"/>
              <a:gd name="connsiteX8" fmla="*/ 156487 w 787052"/>
              <a:gd name="connsiteY8" fmla="*/ 1296087 h 1485721"/>
              <a:gd name="connsiteX9" fmla="*/ 58183 w 787052"/>
              <a:gd name="connsiteY9" fmla="*/ 723271 h 1485721"/>
              <a:gd name="connsiteX10" fmla="*/ 5429 w 787052"/>
              <a:gd name="connsiteY10" fmla="*/ 754100 h 1485721"/>
              <a:gd name="connsiteX0" fmla="*/ 5429 w 787052"/>
              <a:gd name="connsiteY0" fmla="*/ 751399 h 1483020"/>
              <a:gd name="connsiteX1" fmla="*/ 45958 w 787052"/>
              <a:gd name="connsiteY1" fmla="*/ 573821 h 1483020"/>
              <a:gd name="connsiteX2" fmla="*/ 140010 w 787052"/>
              <a:gd name="connsiteY2" fmla="*/ 189844 h 1483020"/>
              <a:gd name="connsiteX3" fmla="*/ 403948 w 787052"/>
              <a:gd name="connsiteY3" fmla="*/ 61 h 1483020"/>
              <a:gd name="connsiteX4" fmla="*/ 672102 w 787052"/>
              <a:gd name="connsiteY4" fmla="*/ 206864 h 1483020"/>
              <a:gd name="connsiteX5" fmla="*/ 787052 w 787052"/>
              <a:gd name="connsiteY5" fmla="*/ 1026681 h 1483020"/>
              <a:gd name="connsiteX6" fmla="*/ 672246 w 787052"/>
              <a:gd name="connsiteY6" fmla="*/ 1357726 h 1483020"/>
              <a:gd name="connsiteX7" fmla="*/ 345793 w 787052"/>
              <a:gd name="connsiteY7" fmla="*/ 1481757 h 1483020"/>
              <a:gd name="connsiteX8" fmla="*/ 156487 w 787052"/>
              <a:gd name="connsiteY8" fmla="*/ 1293386 h 1483020"/>
              <a:gd name="connsiteX9" fmla="*/ 58183 w 787052"/>
              <a:gd name="connsiteY9" fmla="*/ 720570 h 1483020"/>
              <a:gd name="connsiteX10" fmla="*/ 5429 w 787052"/>
              <a:gd name="connsiteY10" fmla="*/ 751399 h 1483020"/>
              <a:gd name="connsiteX0" fmla="*/ 5429 w 787052"/>
              <a:gd name="connsiteY0" fmla="*/ 751399 h 1483020"/>
              <a:gd name="connsiteX1" fmla="*/ 45958 w 787052"/>
              <a:gd name="connsiteY1" fmla="*/ 573821 h 1483020"/>
              <a:gd name="connsiteX2" fmla="*/ 140010 w 787052"/>
              <a:gd name="connsiteY2" fmla="*/ 189844 h 1483020"/>
              <a:gd name="connsiteX3" fmla="*/ 403948 w 787052"/>
              <a:gd name="connsiteY3" fmla="*/ 61 h 1483020"/>
              <a:gd name="connsiteX4" fmla="*/ 672102 w 787052"/>
              <a:gd name="connsiteY4" fmla="*/ 206864 h 1483020"/>
              <a:gd name="connsiteX5" fmla="*/ 787052 w 787052"/>
              <a:gd name="connsiteY5" fmla="*/ 1026681 h 1483020"/>
              <a:gd name="connsiteX6" fmla="*/ 672246 w 787052"/>
              <a:gd name="connsiteY6" fmla="*/ 1357726 h 1483020"/>
              <a:gd name="connsiteX7" fmla="*/ 345793 w 787052"/>
              <a:gd name="connsiteY7" fmla="*/ 1481757 h 1483020"/>
              <a:gd name="connsiteX8" fmla="*/ 156487 w 787052"/>
              <a:gd name="connsiteY8" fmla="*/ 1293386 h 1483020"/>
              <a:gd name="connsiteX9" fmla="*/ 71099 w 787052"/>
              <a:gd name="connsiteY9" fmla="*/ 755010 h 1483020"/>
              <a:gd name="connsiteX10" fmla="*/ 5429 w 787052"/>
              <a:gd name="connsiteY10" fmla="*/ 751399 h 1483020"/>
              <a:gd name="connsiteX0" fmla="*/ 5429 w 787052"/>
              <a:gd name="connsiteY0" fmla="*/ 751399 h 1483020"/>
              <a:gd name="connsiteX1" fmla="*/ 45958 w 787052"/>
              <a:gd name="connsiteY1" fmla="*/ 573821 h 1483020"/>
              <a:gd name="connsiteX2" fmla="*/ 140010 w 787052"/>
              <a:gd name="connsiteY2" fmla="*/ 189844 h 1483020"/>
              <a:gd name="connsiteX3" fmla="*/ 403948 w 787052"/>
              <a:gd name="connsiteY3" fmla="*/ 61 h 1483020"/>
              <a:gd name="connsiteX4" fmla="*/ 672102 w 787052"/>
              <a:gd name="connsiteY4" fmla="*/ 206864 h 1483020"/>
              <a:gd name="connsiteX5" fmla="*/ 787052 w 787052"/>
              <a:gd name="connsiteY5" fmla="*/ 1026681 h 1483020"/>
              <a:gd name="connsiteX6" fmla="*/ 672246 w 787052"/>
              <a:gd name="connsiteY6" fmla="*/ 1357726 h 1483020"/>
              <a:gd name="connsiteX7" fmla="*/ 345793 w 787052"/>
              <a:gd name="connsiteY7" fmla="*/ 1481757 h 1483020"/>
              <a:gd name="connsiteX8" fmla="*/ 156487 w 787052"/>
              <a:gd name="connsiteY8" fmla="*/ 1293386 h 1483020"/>
              <a:gd name="connsiteX9" fmla="*/ 71099 w 787052"/>
              <a:gd name="connsiteY9" fmla="*/ 755010 h 1483020"/>
              <a:gd name="connsiteX10" fmla="*/ 5429 w 787052"/>
              <a:gd name="connsiteY10" fmla="*/ 751399 h 1483020"/>
              <a:gd name="connsiteX0" fmla="*/ 5782 w 785613"/>
              <a:gd name="connsiteY0" fmla="*/ 784164 h 1483020"/>
              <a:gd name="connsiteX1" fmla="*/ 44519 w 785613"/>
              <a:gd name="connsiteY1" fmla="*/ 573821 h 1483020"/>
              <a:gd name="connsiteX2" fmla="*/ 138571 w 785613"/>
              <a:gd name="connsiteY2" fmla="*/ 189844 h 1483020"/>
              <a:gd name="connsiteX3" fmla="*/ 402509 w 785613"/>
              <a:gd name="connsiteY3" fmla="*/ 61 h 1483020"/>
              <a:gd name="connsiteX4" fmla="*/ 670663 w 785613"/>
              <a:gd name="connsiteY4" fmla="*/ 206864 h 1483020"/>
              <a:gd name="connsiteX5" fmla="*/ 785613 w 785613"/>
              <a:gd name="connsiteY5" fmla="*/ 1026681 h 1483020"/>
              <a:gd name="connsiteX6" fmla="*/ 670807 w 785613"/>
              <a:gd name="connsiteY6" fmla="*/ 1357726 h 1483020"/>
              <a:gd name="connsiteX7" fmla="*/ 344354 w 785613"/>
              <a:gd name="connsiteY7" fmla="*/ 1481757 h 1483020"/>
              <a:gd name="connsiteX8" fmla="*/ 155048 w 785613"/>
              <a:gd name="connsiteY8" fmla="*/ 1293386 h 1483020"/>
              <a:gd name="connsiteX9" fmla="*/ 69660 w 785613"/>
              <a:gd name="connsiteY9" fmla="*/ 755010 h 1483020"/>
              <a:gd name="connsiteX10" fmla="*/ 5782 w 785613"/>
              <a:gd name="connsiteY10" fmla="*/ 784164 h 1483020"/>
              <a:gd name="connsiteX0" fmla="*/ 5430 w 785261"/>
              <a:gd name="connsiteY0" fmla="*/ 784162 h 1483018"/>
              <a:gd name="connsiteX1" fmla="*/ 45959 w 785261"/>
              <a:gd name="connsiteY1" fmla="*/ 546516 h 1483018"/>
              <a:gd name="connsiteX2" fmla="*/ 138219 w 785261"/>
              <a:gd name="connsiteY2" fmla="*/ 189842 h 1483018"/>
              <a:gd name="connsiteX3" fmla="*/ 402157 w 785261"/>
              <a:gd name="connsiteY3" fmla="*/ 59 h 1483018"/>
              <a:gd name="connsiteX4" fmla="*/ 670311 w 785261"/>
              <a:gd name="connsiteY4" fmla="*/ 206862 h 1483018"/>
              <a:gd name="connsiteX5" fmla="*/ 785261 w 785261"/>
              <a:gd name="connsiteY5" fmla="*/ 1026679 h 1483018"/>
              <a:gd name="connsiteX6" fmla="*/ 670455 w 785261"/>
              <a:gd name="connsiteY6" fmla="*/ 1357724 h 1483018"/>
              <a:gd name="connsiteX7" fmla="*/ 344002 w 785261"/>
              <a:gd name="connsiteY7" fmla="*/ 1481755 h 1483018"/>
              <a:gd name="connsiteX8" fmla="*/ 154696 w 785261"/>
              <a:gd name="connsiteY8" fmla="*/ 1293384 h 1483018"/>
              <a:gd name="connsiteX9" fmla="*/ 69308 w 785261"/>
              <a:gd name="connsiteY9" fmla="*/ 755008 h 1483018"/>
              <a:gd name="connsiteX10" fmla="*/ 5430 w 785261"/>
              <a:gd name="connsiteY10" fmla="*/ 784162 h 1483018"/>
              <a:gd name="connsiteX0" fmla="*/ 7552 w 778423"/>
              <a:gd name="connsiteY0" fmla="*/ 822387 h 1483018"/>
              <a:gd name="connsiteX1" fmla="*/ 39121 w 778423"/>
              <a:gd name="connsiteY1" fmla="*/ 546516 h 1483018"/>
              <a:gd name="connsiteX2" fmla="*/ 131381 w 778423"/>
              <a:gd name="connsiteY2" fmla="*/ 189842 h 1483018"/>
              <a:gd name="connsiteX3" fmla="*/ 395319 w 778423"/>
              <a:gd name="connsiteY3" fmla="*/ 59 h 1483018"/>
              <a:gd name="connsiteX4" fmla="*/ 663473 w 778423"/>
              <a:gd name="connsiteY4" fmla="*/ 206862 h 1483018"/>
              <a:gd name="connsiteX5" fmla="*/ 778423 w 778423"/>
              <a:gd name="connsiteY5" fmla="*/ 1026679 h 1483018"/>
              <a:gd name="connsiteX6" fmla="*/ 663617 w 778423"/>
              <a:gd name="connsiteY6" fmla="*/ 1357724 h 1483018"/>
              <a:gd name="connsiteX7" fmla="*/ 337164 w 778423"/>
              <a:gd name="connsiteY7" fmla="*/ 1481755 h 1483018"/>
              <a:gd name="connsiteX8" fmla="*/ 147858 w 778423"/>
              <a:gd name="connsiteY8" fmla="*/ 1293384 h 1483018"/>
              <a:gd name="connsiteX9" fmla="*/ 62470 w 778423"/>
              <a:gd name="connsiteY9" fmla="*/ 755008 h 1483018"/>
              <a:gd name="connsiteX10" fmla="*/ 7552 w 778423"/>
              <a:gd name="connsiteY10" fmla="*/ 822387 h 1483018"/>
              <a:gd name="connsiteX0" fmla="*/ 5173 w 776044"/>
              <a:gd name="connsiteY0" fmla="*/ 822387 h 1483018"/>
              <a:gd name="connsiteX1" fmla="*/ 36742 w 776044"/>
              <a:gd name="connsiteY1" fmla="*/ 546516 h 1483018"/>
              <a:gd name="connsiteX2" fmla="*/ 129002 w 776044"/>
              <a:gd name="connsiteY2" fmla="*/ 189842 h 1483018"/>
              <a:gd name="connsiteX3" fmla="*/ 392940 w 776044"/>
              <a:gd name="connsiteY3" fmla="*/ 59 h 1483018"/>
              <a:gd name="connsiteX4" fmla="*/ 661094 w 776044"/>
              <a:gd name="connsiteY4" fmla="*/ 206862 h 1483018"/>
              <a:gd name="connsiteX5" fmla="*/ 776044 w 776044"/>
              <a:gd name="connsiteY5" fmla="*/ 1026679 h 1483018"/>
              <a:gd name="connsiteX6" fmla="*/ 661238 w 776044"/>
              <a:gd name="connsiteY6" fmla="*/ 1357724 h 1483018"/>
              <a:gd name="connsiteX7" fmla="*/ 334785 w 776044"/>
              <a:gd name="connsiteY7" fmla="*/ 1481755 h 1483018"/>
              <a:gd name="connsiteX8" fmla="*/ 145479 w 776044"/>
              <a:gd name="connsiteY8" fmla="*/ 1293384 h 1483018"/>
              <a:gd name="connsiteX9" fmla="*/ 60091 w 776044"/>
              <a:gd name="connsiteY9" fmla="*/ 755008 h 1483018"/>
              <a:gd name="connsiteX10" fmla="*/ 5173 w 776044"/>
              <a:gd name="connsiteY10" fmla="*/ 822387 h 1483018"/>
              <a:gd name="connsiteX0" fmla="*/ 3111 w 773982"/>
              <a:gd name="connsiteY0" fmla="*/ 822384 h 1483015"/>
              <a:gd name="connsiteX1" fmla="*/ 43640 w 773982"/>
              <a:gd name="connsiteY1" fmla="*/ 516479 h 1483015"/>
              <a:gd name="connsiteX2" fmla="*/ 126940 w 773982"/>
              <a:gd name="connsiteY2" fmla="*/ 189839 h 1483015"/>
              <a:gd name="connsiteX3" fmla="*/ 390878 w 773982"/>
              <a:gd name="connsiteY3" fmla="*/ 56 h 1483015"/>
              <a:gd name="connsiteX4" fmla="*/ 659032 w 773982"/>
              <a:gd name="connsiteY4" fmla="*/ 206859 h 1483015"/>
              <a:gd name="connsiteX5" fmla="*/ 773982 w 773982"/>
              <a:gd name="connsiteY5" fmla="*/ 1026676 h 1483015"/>
              <a:gd name="connsiteX6" fmla="*/ 659176 w 773982"/>
              <a:gd name="connsiteY6" fmla="*/ 1357721 h 1483015"/>
              <a:gd name="connsiteX7" fmla="*/ 332723 w 773982"/>
              <a:gd name="connsiteY7" fmla="*/ 1481752 h 1483015"/>
              <a:gd name="connsiteX8" fmla="*/ 143417 w 773982"/>
              <a:gd name="connsiteY8" fmla="*/ 1293381 h 1483015"/>
              <a:gd name="connsiteX9" fmla="*/ 58029 w 773982"/>
              <a:gd name="connsiteY9" fmla="*/ 755005 h 1483015"/>
              <a:gd name="connsiteX10" fmla="*/ 3111 w 773982"/>
              <a:gd name="connsiteY10" fmla="*/ 822384 h 1483015"/>
              <a:gd name="connsiteX0" fmla="*/ 3111 w 773982"/>
              <a:gd name="connsiteY0" fmla="*/ 822399 h 1483030"/>
              <a:gd name="connsiteX1" fmla="*/ 43640 w 773982"/>
              <a:gd name="connsiteY1" fmla="*/ 516494 h 1483030"/>
              <a:gd name="connsiteX2" fmla="*/ 126940 w 773982"/>
              <a:gd name="connsiteY2" fmla="*/ 189854 h 1483030"/>
              <a:gd name="connsiteX3" fmla="*/ 390878 w 773982"/>
              <a:gd name="connsiteY3" fmla="*/ 71 h 1483030"/>
              <a:gd name="connsiteX4" fmla="*/ 659032 w 773982"/>
              <a:gd name="connsiteY4" fmla="*/ 206874 h 1483030"/>
              <a:gd name="connsiteX5" fmla="*/ 773982 w 773982"/>
              <a:gd name="connsiteY5" fmla="*/ 1026691 h 1483030"/>
              <a:gd name="connsiteX6" fmla="*/ 659176 w 773982"/>
              <a:gd name="connsiteY6" fmla="*/ 1357736 h 1483030"/>
              <a:gd name="connsiteX7" fmla="*/ 332723 w 773982"/>
              <a:gd name="connsiteY7" fmla="*/ 1481767 h 1483030"/>
              <a:gd name="connsiteX8" fmla="*/ 143417 w 773982"/>
              <a:gd name="connsiteY8" fmla="*/ 1293396 h 1483030"/>
              <a:gd name="connsiteX9" fmla="*/ 58029 w 773982"/>
              <a:gd name="connsiteY9" fmla="*/ 755020 h 1483030"/>
              <a:gd name="connsiteX10" fmla="*/ 3111 w 773982"/>
              <a:gd name="connsiteY10" fmla="*/ 822399 h 1483030"/>
              <a:gd name="connsiteX0" fmla="*/ 1158 w 772029"/>
              <a:gd name="connsiteY0" fmla="*/ 822384 h 1483015"/>
              <a:gd name="connsiteX1" fmla="*/ 66600 w 772029"/>
              <a:gd name="connsiteY1" fmla="*/ 513029 h 1483015"/>
              <a:gd name="connsiteX2" fmla="*/ 124987 w 772029"/>
              <a:gd name="connsiteY2" fmla="*/ 189839 h 1483015"/>
              <a:gd name="connsiteX3" fmla="*/ 388925 w 772029"/>
              <a:gd name="connsiteY3" fmla="*/ 56 h 1483015"/>
              <a:gd name="connsiteX4" fmla="*/ 657079 w 772029"/>
              <a:gd name="connsiteY4" fmla="*/ 206859 h 1483015"/>
              <a:gd name="connsiteX5" fmla="*/ 772029 w 772029"/>
              <a:gd name="connsiteY5" fmla="*/ 1026676 h 1483015"/>
              <a:gd name="connsiteX6" fmla="*/ 657223 w 772029"/>
              <a:gd name="connsiteY6" fmla="*/ 1357721 h 1483015"/>
              <a:gd name="connsiteX7" fmla="*/ 330770 w 772029"/>
              <a:gd name="connsiteY7" fmla="*/ 1481752 h 1483015"/>
              <a:gd name="connsiteX8" fmla="*/ 141464 w 772029"/>
              <a:gd name="connsiteY8" fmla="*/ 1293381 h 1483015"/>
              <a:gd name="connsiteX9" fmla="*/ 56076 w 772029"/>
              <a:gd name="connsiteY9" fmla="*/ 755005 h 1483015"/>
              <a:gd name="connsiteX10" fmla="*/ 1158 w 772029"/>
              <a:gd name="connsiteY10" fmla="*/ 822384 h 1483015"/>
              <a:gd name="connsiteX0" fmla="*/ 923 w 771794"/>
              <a:gd name="connsiteY0" fmla="*/ 822384 h 1483015"/>
              <a:gd name="connsiteX1" fmla="*/ 75424 w 771794"/>
              <a:gd name="connsiteY1" fmla="*/ 513030 h 1483015"/>
              <a:gd name="connsiteX2" fmla="*/ 124752 w 771794"/>
              <a:gd name="connsiteY2" fmla="*/ 189839 h 1483015"/>
              <a:gd name="connsiteX3" fmla="*/ 388690 w 771794"/>
              <a:gd name="connsiteY3" fmla="*/ 56 h 1483015"/>
              <a:gd name="connsiteX4" fmla="*/ 656844 w 771794"/>
              <a:gd name="connsiteY4" fmla="*/ 206859 h 1483015"/>
              <a:gd name="connsiteX5" fmla="*/ 771794 w 771794"/>
              <a:gd name="connsiteY5" fmla="*/ 1026676 h 1483015"/>
              <a:gd name="connsiteX6" fmla="*/ 656988 w 771794"/>
              <a:gd name="connsiteY6" fmla="*/ 1357721 h 1483015"/>
              <a:gd name="connsiteX7" fmla="*/ 330535 w 771794"/>
              <a:gd name="connsiteY7" fmla="*/ 1481752 h 1483015"/>
              <a:gd name="connsiteX8" fmla="*/ 141229 w 771794"/>
              <a:gd name="connsiteY8" fmla="*/ 1293381 h 1483015"/>
              <a:gd name="connsiteX9" fmla="*/ 55841 w 771794"/>
              <a:gd name="connsiteY9" fmla="*/ 755005 h 1483015"/>
              <a:gd name="connsiteX10" fmla="*/ 923 w 771794"/>
              <a:gd name="connsiteY10" fmla="*/ 822384 h 1483015"/>
              <a:gd name="connsiteX0" fmla="*/ 923 w 771794"/>
              <a:gd name="connsiteY0" fmla="*/ 822427 h 1483058"/>
              <a:gd name="connsiteX1" fmla="*/ 75424 w 771794"/>
              <a:gd name="connsiteY1" fmla="*/ 513073 h 1483058"/>
              <a:gd name="connsiteX2" fmla="*/ 124752 w 771794"/>
              <a:gd name="connsiteY2" fmla="*/ 220941 h 1483058"/>
              <a:gd name="connsiteX3" fmla="*/ 388690 w 771794"/>
              <a:gd name="connsiteY3" fmla="*/ 99 h 1483058"/>
              <a:gd name="connsiteX4" fmla="*/ 656844 w 771794"/>
              <a:gd name="connsiteY4" fmla="*/ 206902 h 1483058"/>
              <a:gd name="connsiteX5" fmla="*/ 771794 w 771794"/>
              <a:gd name="connsiteY5" fmla="*/ 1026719 h 1483058"/>
              <a:gd name="connsiteX6" fmla="*/ 656988 w 771794"/>
              <a:gd name="connsiteY6" fmla="*/ 1357764 h 1483058"/>
              <a:gd name="connsiteX7" fmla="*/ 330535 w 771794"/>
              <a:gd name="connsiteY7" fmla="*/ 1481795 h 1483058"/>
              <a:gd name="connsiteX8" fmla="*/ 141229 w 771794"/>
              <a:gd name="connsiteY8" fmla="*/ 1293424 h 1483058"/>
              <a:gd name="connsiteX9" fmla="*/ 55841 w 771794"/>
              <a:gd name="connsiteY9" fmla="*/ 755048 h 1483058"/>
              <a:gd name="connsiteX10" fmla="*/ 923 w 771794"/>
              <a:gd name="connsiteY10" fmla="*/ 822427 h 1483058"/>
              <a:gd name="connsiteX0" fmla="*/ 2041 w 772912"/>
              <a:gd name="connsiteY0" fmla="*/ 822427 h 1483058"/>
              <a:gd name="connsiteX1" fmla="*/ 76542 w 772912"/>
              <a:gd name="connsiteY1" fmla="*/ 513073 h 1483058"/>
              <a:gd name="connsiteX2" fmla="*/ 125870 w 772912"/>
              <a:gd name="connsiteY2" fmla="*/ 220941 h 1483058"/>
              <a:gd name="connsiteX3" fmla="*/ 389808 w 772912"/>
              <a:gd name="connsiteY3" fmla="*/ 99 h 1483058"/>
              <a:gd name="connsiteX4" fmla="*/ 657962 w 772912"/>
              <a:gd name="connsiteY4" fmla="*/ 206902 h 1483058"/>
              <a:gd name="connsiteX5" fmla="*/ 772912 w 772912"/>
              <a:gd name="connsiteY5" fmla="*/ 1026719 h 1483058"/>
              <a:gd name="connsiteX6" fmla="*/ 658106 w 772912"/>
              <a:gd name="connsiteY6" fmla="*/ 1357764 h 1483058"/>
              <a:gd name="connsiteX7" fmla="*/ 331653 w 772912"/>
              <a:gd name="connsiteY7" fmla="*/ 1481795 h 1483058"/>
              <a:gd name="connsiteX8" fmla="*/ 142347 w 772912"/>
              <a:gd name="connsiteY8" fmla="*/ 1293424 h 1483058"/>
              <a:gd name="connsiteX9" fmla="*/ 56959 w 772912"/>
              <a:gd name="connsiteY9" fmla="*/ 755048 h 1483058"/>
              <a:gd name="connsiteX10" fmla="*/ 2041 w 772912"/>
              <a:gd name="connsiteY10" fmla="*/ 822427 h 1483058"/>
              <a:gd name="connsiteX0" fmla="*/ 2041 w 772912"/>
              <a:gd name="connsiteY0" fmla="*/ 822427 h 1483058"/>
              <a:gd name="connsiteX1" fmla="*/ 76542 w 772912"/>
              <a:gd name="connsiteY1" fmla="*/ 513073 h 1483058"/>
              <a:gd name="connsiteX2" fmla="*/ 125870 w 772912"/>
              <a:gd name="connsiteY2" fmla="*/ 220941 h 1483058"/>
              <a:gd name="connsiteX3" fmla="*/ 389808 w 772912"/>
              <a:gd name="connsiteY3" fmla="*/ 99 h 1483058"/>
              <a:gd name="connsiteX4" fmla="*/ 657962 w 772912"/>
              <a:gd name="connsiteY4" fmla="*/ 206902 h 1483058"/>
              <a:gd name="connsiteX5" fmla="*/ 772912 w 772912"/>
              <a:gd name="connsiteY5" fmla="*/ 1026719 h 1483058"/>
              <a:gd name="connsiteX6" fmla="*/ 658106 w 772912"/>
              <a:gd name="connsiteY6" fmla="*/ 1357764 h 1483058"/>
              <a:gd name="connsiteX7" fmla="*/ 331653 w 772912"/>
              <a:gd name="connsiteY7" fmla="*/ 1481795 h 1483058"/>
              <a:gd name="connsiteX8" fmla="*/ 142347 w 772912"/>
              <a:gd name="connsiteY8" fmla="*/ 1293424 h 1483058"/>
              <a:gd name="connsiteX9" fmla="*/ 56959 w 772912"/>
              <a:gd name="connsiteY9" fmla="*/ 755048 h 1483058"/>
              <a:gd name="connsiteX10" fmla="*/ 2041 w 772912"/>
              <a:gd name="connsiteY10" fmla="*/ 822427 h 1483058"/>
              <a:gd name="connsiteX0" fmla="*/ 2041 w 772912"/>
              <a:gd name="connsiteY0" fmla="*/ 822427 h 1483058"/>
              <a:gd name="connsiteX1" fmla="*/ 76542 w 772912"/>
              <a:gd name="connsiteY1" fmla="*/ 513073 h 1483058"/>
              <a:gd name="connsiteX2" fmla="*/ 125870 w 772912"/>
              <a:gd name="connsiteY2" fmla="*/ 220941 h 1483058"/>
              <a:gd name="connsiteX3" fmla="*/ 389808 w 772912"/>
              <a:gd name="connsiteY3" fmla="*/ 99 h 1483058"/>
              <a:gd name="connsiteX4" fmla="*/ 657962 w 772912"/>
              <a:gd name="connsiteY4" fmla="*/ 206902 h 1483058"/>
              <a:gd name="connsiteX5" fmla="*/ 772912 w 772912"/>
              <a:gd name="connsiteY5" fmla="*/ 1026719 h 1483058"/>
              <a:gd name="connsiteX6" fmla="*/ 658106 w 772912"/>
              <a:gd name="connsiteY6" fmla="*/ 1357764 h 1483058"/>
              <a:gd name="connsiteX7" fmla="*/ 331653 w 772912"/>
              <a:gd name="connsiteY7" fmla="*/ 1481795 h 1483058"/>
              <a:gd name="connsiteX8" fmla="*/ 142347 w 772912"/>
              <a:gd name="connsiteY8" fmla="*/ 1293424 h 1483058"/>
              <a:gd name="connsiteX9" fmla="*/ 66018 w 772912"/>
              <a:gd name="connsiteY9" fmla="*/ 744695 h 1483058"/>
              <a:gd name="connsiteX10" fmla="*/ 2041 w 772912"/>
              <a:gd name="connsiteY10" fmla="*/ 822427 h 1483058"/>
              <a:gd name="connsiteX0" fmla="*/ 2041 w 772912"/>
              <a:gd name="connsiteY0" fmla="*/ 822427 h 1483058"/>
              <a:gd name="connsiteX1" fmla="*/ 76542 w 772912"/>
              <a:gd name="connsiteY1" fmla="*/ 513073 h 1483058"/>
              <a:gd name="connsiteX2" fmla="*/ 125870 w 772912"/>
              <a:gd name="connsiteY2" fmla="*/ 220941 h 1483058"/>
              <a:gd name="connsiteX3" fmla="*/ 389808 w 772912"/>
              <a:gd name="connsiteY3" fmla="*/ 99 h 1483058"/>
              <a:gd name="connsiteX4" fmla="*/ 657962 w 772912"/>
              <a:gd name="connsiteY4" fmla="*/ 206902 h 1483058"/>
              <a:gd name="connsiteX5" fmla="*/ 772912 w 772912"/>
              <a:gd name="connsiteY5" fmla="*/ 1026719 h 1483058"/>
              <a:gd name="connsiteX6" fmla="*/ 658106 w 772912"/>
              <a:gd name="connsiteY6" fmla="*/ 1357764 h 1483058"/>
              <a:gd name="connsiteX7" fmla="*/ 331653 w 772912"/>
              <a:gd name="connsiteY7" fmla="*/ 1481795 h 1483058"/>
              <a:gd name="connsiteX8" fmla="*/ 142347 w 772912"/>
              <a:gd name="connsiteY8" fmla="*/ 1293424 h 1483058"/>
              <a:gd name="connsiteX9" fmla="*/ 68283 w 772912"/>
              <a:gd name="connsiteY9" fmla="*/ 758499 h 1483058"/>
              <a:gd name="connsiteX10" fmla="*/ 2041 w 772912"/>
              <a:gd name="connsiteY10" fmla="*/ 822427 h 1483058"/>
              <a:gd name="connsiteX0" fmla="*/ 2041 w 772912"/>
              <a:gd name="connsiteY0" fmla="*/ 822427 h 1483058"/>
              <a:gd name="connsiteX1" fmla="*/ 76542 w 772912"/>
              <a:gd name="connsiteY1" fmla="*/ 513073 h 1483058"/>
              <a:gd name="connsiteX2" fmla="*/ 125870 w 772912"/>
              <a:gd name="connsiteY2" fmla="*/ 220941 h 1483058"/>
              <a:gd name="connsiteX3" fmla="*/ 389808 w 772912"/>
              <a:gd name="connsiteY3" fmla="*/ 99 h 1483058"/>
              <a:gd name="connsiteX4" fmla="*/ 657962 w 772912"/>
              <a:gd name="connsiteY4" fmla="*/ 206902 h 1483058"/>
              <a:gd name="connsiteX5" fmla="*/ 772912 w 772912"/>
              <a:gd name="connsiteY5" fmla="*/ 1026719 h 1483058"/>
              <a:gd name="connsiteX6" fmla="*/ 658106 w 772912"/>
              <a:gd name="connsiteY6" fmla="*/ 1357764 h 1483058"/>
              <a:gd name="connsiteX7" fmla="*/ 331653 w 772912"/>
              <a:gd name="connsiteY7" fmla="*/ 1481795 h 1483058"/>
              <a:gd name="connsiteX8" fmla="*/ 142347 w 772912"/>
              <a:gd name="connsiteY8" fmla="*/ 1293424 h 1483058"/>
              <a:gd name="connsiteX9" fmla="*/ 72813 w 772912"/>
              <a:gd name="connsiteY9" fmla="*/ 751597 h 1483058"/>
              <a:gd name="connsiteX10" fmla="*/ 2041 w 772912"/>
              <a:gd name="connsiteY10" fmla="*/ 822427 h 1483058"/>
              <a:gd name="connsiteX0" fmla="*/ 2041 w 772912"/>
              <a:gd name="connsiteY0" fmla="*/ 822427 h 1483058"/>
              <a:gd name="connsiteX1" fmla="*/ 76542 w 772912"/>
              <a:gd name="connsiteY1" fmla="*/ 561386 h 1483058"/>
              <a:gd name="connsiteX2" fmla="*/ 125870 w 772912"/>
              <a:gd name="connsiteY2" fmla="*/ 220941 h 1483058"/>
              <a:gd name="connsiteX3" fmla="*/ 389808 w 772912"/>
              <a:gd name="connsiteY3" fmla="*/ 99 h 1483058"/>
              <a:gd name="connsiteX4" fmla="*/ 657962 w 772912"/>
              <a:gd name="connsiteY4" fmla="*/ 206902 h 1483058"/>
              <a:gd name="connsiteX5" fmla="*/ 772912 w 772912"/>
              <a:gd name="connsiteY5" fmla="*/ 1026719 h 1483058"/>
              <a:gd name="connsiteX6" fmla="*/ 658106 w 772912"/>
              <a:gd name="connsiteY6" fmla="*/ 1357764 h 1483058"/>
              <a:gd name="connsiteX7" fmla="*/ 331653 w 772912"/>
              <a:gd name="connsiteY7" fmla="*/ 1481795 h 1483058"/>
              <a:gd name="connsiteX8" fmla="*/ 142347 w 772912"/>
              <a:gd name="connsiteY8" fmla="*/ 1293424 h 1483058"/>
              <a:gd name="connsiteX9" fmla="*/ 72813 w 772912"/>
              <a:gd name="connsiteY9" fmla="*/ 751597 h 1483058"/>
              <a:gd name="connsiteX10" fmla="*/ 2041 w 772912"/>
              <a:gd name="connsiteY10" fmla="*/ 822427 h 1483058"/>
              <a:gd name="connsiteX0" fmla="*/ 2737 w 773608"/>
              <a:gd name="connsiteY0" fmla="*/ 822427 h 1483058"/>
              <a:gd name="connsiteX1" fmla="*/ 70444 w 773608"/>
              <a:gd name="connsiteY1" fmla="*/ 575190 h 1483058"/>
              <a:gd name="connsiteX2" fmla="*/ 126566 w 773608"/>
              <a:gd name="connsiteY2" fmla="*/ 220941 h 1483058"/>
              <a:gd name="connsiteX3" fmla="*/ 390504 w 773608"/>
              <a:gd name="connsiteY3" fmla="*/ 99 h 1483058"/>
              <a:gd name="connsiteX4" fmla="*/ 658658 w 773608"/>
              <a:gd name="connsiteY4" fmla="*/ 206902 h 1483058"/>
              <a:gd name="connsiteX5" fmla="*/ 773608 w 773608"/>
              <a:gd name="connsiteY5" fmla="*/ 1026719 h 1483058"/>
              <a:gd name="connsiteX6" fmla="*/ 658802 w 773608"/>
              <a:gd name="connsiteY6" fmla="*/ 1357764 h 1483058"/>
              <a:gd name="connsiteX7" fmla="*/ 332349 w 773608"/>
              <a:gd name="connsiteY7" fmla="*/ 1481795 h 1483058"/>
              <a:gd name="connsiteX8" fmla="*/ 143043 w 773608"/>
              <a:gd name="connsiteY8" fmla="*/ 1293424 h 1483058"/>
              <a:gd name="connsiteX9" fmla="*/ 73509 w 773608"/>
              <a:gd name="connsiteY9" fmla="*/ 751597 h 1483058"/>
              <a:gd name="connsiteX10" fmla="*/ 2737 w 773608"/>
              <a:gd name="connsiteY10" fmla="*/ 822427 h 1483058"/>
              <a:gd name="connsiteX0" fmla="*/ 2737 w 773608"/>
              <a:gd name="connsiteY0" fmla="*/ 822427 h 1483058"/>
              <a:gd name="connsiteX1" fmla="*/ 70444 w 773608"/>
              <a:gd name="connsiteY1" fmla="*/ 575190 h 1483058"/>
              <a:gd name="connsiteX2" fmla="*/ 126566 w 773608"/>
              <a:gd name="connsiteY2" fmla="*/ 220941 h 1483058"/>
              <a:gd name="connsiteX3" fmla="*/ 390504 w 773608"/>
              <a:gd name="connsiteY3" fmla="*/ 99 h 1483058"/>
              <a:gd name="connsiteX4" fmla="*/ 658658 w 773608"/>
              <a:gd name="connsiteY4" fmla="*/ 206902 h 1483058"/>
              <a:gd name="connsiteX5" fmla="*/ 773608 w 773608"/>
              <a:gd name="connsiteY5" fmla="*/ 1026719 h 1483058"/>
              <a:gd name="connsiteX6" fmla="*/ 658802 w 773608"/>
              <a:gd name="connsiteY6" fmla="*/ 1357764 h 1483058"/>
              <a:gd name="connsiteX7" fmla="*/ 332349 w 773608"/>
              <a:gd name="connsiteY7" fmla="*/ 1481795 h 1483058"/>
              <a:gd name="connsiteX8" fmla="*/ 143043 w 773608"/>
              <a:gd name="connsiteY8" fmla="*/ 1293425 h 1483058"/>
              <a:gd name="connsiteX9" fmla="*/ 73509 w 773608"/>
              <a:gd name="connsiteY9" fmla="*/ 751597 h 1483058"/>
              <a:gd name="connsiteX10" fmla="*/ 2737 w 773608"/>
              <a:gd name="connsiteY10" fmla="*/ 822427 h 1483058"/>
              <a:gd name="connsiteX0" fmla="*/ 2737 w 773608"/>
              <a:gd name="connsiteY0" fmla="*/ 784686 h 1445317"/>
              <a:gd name="connsiteX1" fmla="*/ 70444 w 773608"/>
              <a:gd name="connsiteY1" fmla="*/ 537449 h 1445317"/>
              <a:gd name="connsiteX2" fmla="*/ 126566 w 773608"/>
              <a:gd name="connsiteY2" fmla="*/ 183200 h 1445317"/>
              <a:gd name="connsiteX3" fmla="*/ 388239 w 773608"/>
              <a:gd name="connsiteY3" fmla="*/ 318 h 1445317"/>
              <a:gd name="connsiteX4" fmla="*/ 658658 w 773608"/>
              <a:gd name="connsiteY4" fmla="*/ 169161 h 1445317"/>
              <a:gd name="connsiteX5" fmla="*/ 773608 w 773608"/>
              <a:gd name="connsiteY5" fmla="*/ 988978 h 1445317"/>
              <a:gd name="connsiteX6" fmla="*/ 658802 w 773608"/>
              <a:gd name="connsiteY6" fmla="*/ 1320023 h 1445317"/>
              <a:gd name="connsiteX7" fmla="*/ 332349 w 773608"/>
              <a:gd name="connsiteY7" fmla="*/ 1444054 h 1445317"/>
              <a:gd name="connsiteX8" fmla="*/ 143043 w 773608"/>
              <a:gd name="connsiteY8" fmla="*/ 1255684 h 1445317"/>
              <a:gd name="connsiteX9" fmla="*/ 73509 w 773608"/>
              <a:gd name="connsiteY9" fmla="*/ 713856 h 1445317"/>
              <a:gd name="connsiteX10" fmla="*/ 2737 w 773608"/>
              <a:gd name="connsiteY10" fmla="*/ 784686 h 1445317"/>
              <a:gd name="connsiteX0" fmla="*/ 2737 w 773608"/>
              <a:gd name="connsiteY0" fmla="*/ 786943 h 1447574"/>
              <a:gd name="connsiteX1" fmla="*/ 70444 w 773608"/>
              <a:gd name="connsiteY1" fmla="*/ 539706 h 1447574"/>
              <a:gd name="connsiteX2" fmla="*/ 137890 w 773608"/>
              <a:gd name="connsiteY2" fmla="*/ 233770 h 1447574"/>
              <a:gd name="connsiteX3" fmla="*/ 388239 w 773608"/>
              <a:gd name="connsiteY3" fmla="*/ 2575 h 1447574"/>
              <a:gd name="connsiteX4" fmla="*/ 658658 w 773608"/>
              <a:gd name="connsiteY4" fmla="*/ 171418 h 1447574"/>
              <a:gd name="connsiteX5" fmla="*/ 773608 w 773608"/>
              <a:gd name="connsiteY5" fmla="*/ 991235 h 1447574"/>
              <a:gd name="connsiteX6" fmla="*/ 658802 w 773608"/>
              <a:gd name="connsiteY6" fmla="*/ 1322280 h 1447574"/>
              <a:gd name="connsiteX7" fmla="*/ 332349 w 773608"/>
              <a:gd name="connsiteY7" fmla="*/ 1446311 h 1447574"/>
              <a:gd name="connsiteX8" fmla="*/ 143043 w 773608"/>
              <a:gd name="connsiteY8" fmla="*/ 1257941 h 1447574"/>
              <a:gd name="connsiteX9" fmla="*/ 73509 w 773608"/>
              <a:gd name="connsiteY9" fmla="*/ 716113 h 1447574"/>
              <a:gd name="connsiteX10" fmla="*/ 2737 w 773608"/>
              <a:gd name="connsiteY10" fmla="*/ 786943 h 1447574"/>
              <a:gd name="connsiteX0" fmla="*/ 4243 w 775114"/>
              <a:gd name="connsiteY0" fmla="*/ 786943 h 1447574"/>
              <a:gd name="connsiteX1" fmla="*/ 62891 w 775114"/>
              <a:gd name="connsiteY1" fmla="*/ 522452 h 1447574"/>
              <a:gd name="connsiteX2" fmla="*/ 139396 w 775114"/>
              <a:gd name="connsiteY2" fmla="*/ 233770 h 1447574"/>
              <a:gd name="connsiteX3" fmla="*/ 389745 w 775114"/>
              <a:gd name="connsiteY3" fmla="*/ 2575 h 1447574"/>
              <a:gd name="connsiteX4" fmla="*/ 660164 w 775114"/>
              <a:gd name="connsiteY4" fmla="*/ 171418 h 1447574"/>
              <a:gd name="connsiteX5" fmla="*/ 775114 w 775114"/>
              <a:gd name="connsiteY5" fmla="*/ 991235 h 1447574"/>
              <a:gd name="connsiteX6" fmla="*/ 660308 w 775114"/>
              <a:gd name="connsiteY6" fmla="*/ 1322280 h 1447574"/>
              <a:gd name="connsiteX7" fmla="*/ 333855 w 775114"/>
              <a:gd name="connsiteY7" fmla="*/ 1446311 h 1447574"/>
              <a:gd name="connsiteX8" fmla="*/ 144549 w 775114"/>
              <a:gd name="connsiteY8" fmla="*/ 1257941 h 1447574"/>
              <a:gd name="connsiteX9" fmla="*/ 75015 w 775114"/>
              <a:gd name="connsiteY9" fmla="*/ 716113 h 1447574"/>
              <a:gd name="connsiteX10" fmla="*/ 4243 w 775114"/>
              <a:gd name="connsiteY10" fmla="*/ 786943 h 1447574"/>
              <a:gd name="connsiteX0" fmla="*/ 9050 w 779921"/>
              <a:gd name="connsiteY0" fmla="*/ 786943 h 1447574"/>
              <a:gd name="connsiteX1" fmla="*/ 51844 w 779921"/>
              <a:gd name="connsiteY1" fmla="*/ 522452 h 1447574"/>
              <a:gd name="connsiteX2" fmla="*/ 144203 w 779921"/>
              <a:gd name="connsiteY2" fmla="*/ 233770 h 1447574"/>
              <a:gd name="connsiteX3" fmla="*/ 394552 w 779921"/>
              <a:gd name="connsiteY3" fmla="*/ 2575 h 1447574"/>
              <a:gd name="connsiteX4" fmla="*/ 664971 w 779921"/>
              <a:gd name="connsiteY4" fmla="*/ 171418 h 1447574"/>
              <a:gd name="connsiteX5" fmla="*/ 779921 w 779921"/>
              <a:gd name="connsiteY5" fmla="*/ 991235 h 1447574"/>
              <a:gd name="connsiteX6" fmla="*/ 665115 w 779921"/>
              <a:gd name="connsiteY6" fmla="*/ 1322280 h 1447574"/>
              <a:gd name="connsiteX7" fmla="*/ 338662 w 779921"/>
              <a:gd name="connsiteY7" fmla="*/ 1446311 h 1447574"/>
              <a:gd name="connsiteX8" fmla="*/ 149356 w 779921"/>
              <a:gd name="connsiteY8" fmla="*/ 1257941 h 1447574"/>
              <a:gd name="connsiteX9" fmla="*/ 79822 w 779921"/>
              <a:gd name="connsiteY9" fmla="*/ 716113 h 1447574"/>
              <a:gd name="connsiteX10" fmla="*/ 9050 w 779921"/>
              <a:gd name="connsiteY10" fmla="*/ 786943 h 1447574"/>
              <a:gd name="connsiteX0" fmla="*/ 2472 w 773343"/>
              <a:gd name="connsiteY0" fmla="*/ 786943 h 1447574"/>
              <a:gd name="connsiteX1" fmla="*/ 72444 w 773343"/>
              <a:gd name="connsiteY1" fmla="*/ 525904 h 1447574"/>
              <a:gd name="connsiteX2" fmla="*/ 137625 w 773343"/>
              <a:gd name="connsiteY2" fmla="*/ 233770 h 1447574"/>
              <a:gd name="connsiteX3" fmla="*/ 387974 w 773343"/>
              <a:gd name="connsiteY3" fmla="*/ 2575 h 1447574"/>
              <a:gd name="connsiteX4" fmla="*/ 658393 w 773343"/>
              <a:gd name="connsiteY4" fmla="*/ 171418 h 1447574"/>
              <a:gd name="connsiteX5" fmla="*/ 773343 w 773343"/>
              <a:gd name="connsiteY5" fmla="*/ 991235 h 1447574"/>
              <a:gd name="connsiteX6" fmla="*/ 658537 w 773343"/>
              <a:gd name="connsiteY6" fmla="*/ 1322280 h 1447574"/>
              <a:gd name="connsiteX7" fmla="*/ 332084 w 773343"/>
              <a:gd name="connsiteY7" fmla="*/ 1446311 h 1447574"/>
              <a:gd name="connsiteX8" fmla="*/ 142778 w 773343"/>
              <a:gd name="connsiteY8" fmla="*/ 1257941 h 1447574"/>
              <a:gd name="connsiteX9" fmla="*/ 73244 w 773343"/>
              <a:gd name="connsiteY9" fmla="*/ 716113 h 1447574"/>
              <a:gd name="connsiteX10" fmla="*/ 2472 w 773343"/>
              <a:gd name="connsiteY10" fmla="*/ 786943 h 1447574"/>
              <a:gd name="connsiteX0" fmla="*/ 1502 w 772373"/>
              <a:gd name="connsiteY0" fmla="*/ 786943 h 1447574"/>
              <a:gd name="connsiteX1" fmla="*/ 71474 w 772373"/>
              <a:gd name="connsiteY1" fmla="*/ 525904 h 1447574"/>
              <a:gd name="connsiteX2" fmla="*/ 136655 w 772373"/>
              <a:gd name="connsiteY2" fmla="*/ 233770 h 1447574"/>
              <a:gd name="connsiteX3" fmla="*/ 387004 w 772373"/>
              <a:gd name="connsiteY3" fmla="*/ 2575 h 1447574"/>
              <a:gd name="connsiteX4" fmla="*/ 657423 w 772373"/>
              <a:gd name="connsiteY4" fmla="*/ 171418 h 1447574"/>
              <a:gd name="connsiteX5" fmla="*/ 772373 w 772373"/>
              <a:gd name="connsiteY5" fmla="*/ 991235 h 1447574"/>
              <a:gd name="connsiteX6" fmla="*/ 657567 w 772373"/>
              <a:gd name="connsiteY6" fmla="*/ 1322280 h 1447574"/>
              <a:gd name="connsiteX7" fmla="*/ 331114 w 772373"/>
              <a:gd name="connsiteY7" fmla="*/ 1446311 h 1447574"/>
              <a:gd name="connsiteX8" fmla="*/ 141808 w 772373"/>
              <a:gd name="connsiteY8" fmla="*/ 1257941 h 1447574"/>
              <a:gd name="connsiteX9" fmla="*/ 72274 w 772373"/>
              <a:gd name="connsiteY9" fmla="*/ 716113 h 1447574"/>
              <a:gd name="connsiteX10" fmla="*/ 1502 w 772373"/>
              <a:gd name="connsiteY10" fmla="*/ 786943 h 1447574"/>
              <a:gd name="connsiteX0" fmla="*/ 1931 w 772802"/>
              <a:gd name="connsiteY0" fmla="*/ 786943 h 1447574"/>
              <a:gd name="connsiteX1" fmla="*/ 65109 w 772802"/>
              <a:gd name="connsiteY1" fmla="*/ 532806 h 1447574"/>
              <a:gd name="connsiteX2" fmla="*/ 137084 w 772802"/>
              <a:gd name="connsiteY2" fmla="*/ 233770 h 1447574"/>
              <a:gd name="connsiteX3" fmla="*/ 387433 w 772802"/>
              <a:gd name="connsiteY3" fmla="*/ 2575 h 1447574"/>
              <a:gd name="connsiteX4" fmla="*/ 657852 w 772802"/>
              <a:gd name="connsiteY4" fmla="*/ 171418 h 1447574"/>
              <a:gd name="connsiteX5" fmla="*/ 772802 w 772802"/>
              <a:gd name="connsiteY5" fmla="*/ 991235 h 1447574"/>
              <a:gd name="connsiteX6" fmla="*/ 657996 w 772802"/>
              <a:gd name="connsiteY6" fmla="*/ 1322280 h 1447574"/>
              <a:gd name="connsiteX7" fmla="*/ 331543 w 772802"/>
              <a:gd name="connsiteY7" fmla="*/ 1446311 h 1447574"/>
              <a:gd name="connsiteX8" fmla="*/ 142237 w 772802"/>
              <a:gd name="connsiteY8" fmla="*/ 1257941 h 1447574"/>
              <a:gd name="connsiteX9" fmla="*/ 72703 w 772802"/>
              <a:gd name="connsiteY9" fmla="*/ 716113 h 1447574"/>
              <a:gd name="connsiteX10" fmla="*/ 1931 w 772802"/>
              <a:gd name="connsiteY10" fmla="*/ 786943 h 144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2802" h="1447574">
                <a:moveTo>
                  <a:pt x="1931" y="786943"/>
                </a:moveTo>
                <a:cubicBezTo>
                  <a:pt x="-5304" y="793031"/>
                  <a:pt x="6108" y="637170"/>
                  <a:pt x="65109" y="532806"/>
                </a:cubicBezTo>
                <a:cubicBezTo>
                  <a:pt x="95020" y="452841"/>
                  <a:pt x="83363" y="322142"/>
                  <a:pt x="137084" y="233770"/>
                </a:cubicBezTo>
                <a:cubicBezTo>
                  <a:pt x="190805" y="145398"/>
                  <a:pt x="300638" y="12967"/>
                  <a:pt x="387433" y="2575"/>
                </a:cubicBezTo>
                <a:cubicBezTo>
                  <a:pt x="474228" y="-7817"/>
                  <a:pt x="593624" y="6641"/>
                  <a:pt x="657852" y="171418"/>
                </a:cubicBezTo>
                <a:cubicBezTo>
                  <a:pt x="722080" y="336195"/>
                  <a:pt x="772778" y="799425"/>
                  <a:pt x="772802" y="991235"/>
                </a:cubicBezTo>
                <a:cubicBezTo>
                  <a:pt x="772826" y="1183045"/>
                  <a:pt x="731539" y="1246434"/>
                  <a:pt x="657996" y="1322280"/>
                </a:cubicBezTo>
                <a:cubicBezTo>
                  <a:pt x="584453" y="1398126"/>
                  <a:pt x="417503" y="1457034"/>
                  <a:pt x="331543" y="1446311"/>
                </a:cubicBezTo>
                <a:cubicBezTo>
                  <a:pt x="245583" y="1435588"/>
                  <a:pt x="162488" y="1364071"/>
                  <a:pt x="142237" y="1257941"/>
                </a:cubicBezTo>
                <a:cubicBezTo>
                  <a:pt x="70105" y="1028184"/>
                  <a:pt x="105499" y="806115"/>
                  <a:pt x="72703" y="716113"/>
                </a:cubicBezTo>
                <a:cubicBezTo>
                  <a:pt x="35569" y="690454"/>
                  <a:pt x="12746" y="754000"/>
                  <a:pt x="1931" y="786943"/>
                </a:cubicBezTo>
                <a:close/>
              </a:path>
            </a:pathLst>
          </a:custGeom>
          <a:solidFill>
            <a:schemeClr val="bg1"/>
          </a:solidFill>
          <a:ln w="19050" cap="flat">
            <a:noFill/>
            <a:prstDash val="solid"/>
            <a:miter/>
          </a:ln>
        </p:spPr>
        <p:txBody>
          <a:bodyPr rtlCol="0" anchor="ctr"/>
          <a:lstStyle/>
          <a:p>
            <a:endParaRPr lang="en-US">
              <a:ln>
                <a:solidFill>
                  <a:srgbClr val="000000"/>
                </a:solidFill>
              </a:ln>
              <a:solidFill>
                <a:srgbClr val="000000"/>
              </a:solidFill>
            </a:endParaRPr>
          </a:p>
        </p:txBody>
      </p:sp>
      <p:sp>
        <p:nvSpPr>
          <p:cNvPr id="2" name="Title 1">
            <a:extLst>
              <a:ext uri="{FF2B5EF4-FFF2-40B4-BE49-F238E27FC236}">
                <a16:creationId xmlns:a16="http://schemas.microsoft.com/office/drawing/2014/main" id="{AC34ACA1-B917-CDD3-5A97-250689769B4F}"/>
              </a:ext>
            </a:extLst>
          </p:cNvPr>
          <p:cNvSpPr>
            <a:spLocks noGrp="1"/>
          </p:cNvSpPr>
          <p:nvPr>
            <p:ph type="ctrTitle"/>
          </p:nvPr>
        </p:nvSpPr>
        <p:spPr>
          <a:xfrm>
            <a:off x="1460488" y="1784211"/>
            <a:ext cx="4035135" cy="2590413"/>
          </a:xfrm>
        </p:spPr>
        <p:txBody>
          <a:bodyPr anchor="ctr">
            <a:normAutofit/>
          </a:bodyPr>
          <a:lstStyle/>
          <a:p>
            <a:pPr>
              <a:lnSpc>
                <a:spcPct val="90000"/>
              </a:lnSpc>
            </a:pPr>
            <a:br>
              <a:rPr lang="en-US" sz="4400" dirty="0"/>
            </a:br>
            <a:r>
              <a:rPr lang="en-US" sz="4400" dirty="0"/>
              <a:t>DENSITY BASED clustering TECHNIQUES</a:t>
            </a:r>
            <a:br>
              <a:rPr lang="en-US" sz="4400" dirty="0"/>
            </a:br>
            <a:endParaRPr lang="en-US" sz="4400" dirty="0"/>
          </a:p>
        </p:txBody>
      </p:sp>
      <p:sp>
        <p:nvSpPr>
          <p:cNvPr id="34829" name="Freeform: Shape 34828">
            <a:extLst>
              <a:ext uri="{FF2B5EF4-FFF2-40B4-BE49-F238E27FC236}">
                <a16:creationId xmlns:a16="http://schemas.microsoft.com/office/drawing/2014/main" id="{444C5789-1895-49EE-863C-2BAB9693E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1263107" y="401221"/>
            <a:ext cx="4333507" cy="5327363"/>
          </a:xfrm>
          <a:custGeom>
            <a:avLst/>
            <a:gdLst>
              <a:gd name="connsiteX0" fmla="*/ 6058 w 823258"/>
              <a:gd name="connsiteY0" fmla="*/ 673615 h 1272110"/>
              <a:gd name="connsiteX1" fmla="*/ 112452 w 823258"/>
              <a:gd name="connsiteY1" fmla="*/ 471685 h 1272110"/>
              <a:gd name="connsiteX2" fmla="*/ 94736 w 823258"/>
              <a:gd name="connsiteY2" fmla="*/ 159741 h 1272110"/>
              <a:gd name="connsiteX3" fmla="*/ 229419 w 823258"/>
              <a:gd name="connsiteY3" fmla="*/ 14485 h 1272110"/>
              <a:gd name="connsiteX4" fmla="*/ 580225 w 823258"/>
              <a:gd name="connsiteY4" fmla="*/ 3817 h 1272110"/>
              <a:gd name="connsiteX5" fmla="*/ 736149 w 823258"/>
              <a:gd name="connsiteY5" fmla="*/ 195174 h 1272110"/>
              <a:gd name="connsiteX6" fmla="*/ 823017 w 823258"/>
              <a:gd name="connsiteY6" fmla="*/ 912026 h 1272110"/>
              <a:gd name="connsiteX7" fmla="*/ 743293 w 823258"/>
              <a:gd name="connsiteY7" fmla="*/ 1196443 h 1272110"/>
              <a:gd name="connsiteX8" fmla="*/ 310858 w 823258"/>
              <a:gd name="connsiteY8" fmla="*/ 1251402 h 1272110"/>
              <a:gd name="connsiteX9" fmla="*/ 133693 w 823258"/>
              <a:gd name="connsiteY9" fmla="*/ 1020992 h 1272110"/>
              <a:gd name="connsiteX10" fmla="*/ 126549 w 823258"/>
              <a:gd name="connsiteY10" fmla="*/ 606369 h 1272110"/>
              <a:gd name="connsiteX11" fmla="*/ 6058 w 823258"/>
              <a:gd name="connsiteY11" fmla="*/ 673615 h 1272110"/>
              <a:gd name="connsiteX0" fmla="*/ 6097 w 846673"/>
              <a:gd name="connsiteY0" fmla="*/ 673624 h 1266490"/>
              <a:gd name="connsiteX1" fmla="*/ 112491 w 846673"/>
              <a:gd name="connsiteY1" fmla="*/ 471694 h 1266490"/>
              <a:gd name="connsiteX2" fmla="*/ 94775 w 846673"/>
              <a:gd name="connsiteY2" fmla="*/ 159750 h 1266490"/>
              <a:gd name="connsiteX3" fmla="*/ 229458 w 846673"/>
              <a:gd name="connsiteY3" fmla="*/ 14494 h 1266490"/>
              <a:gd name="connsiteX4" fmla="*/ 580264 w 846673"/>
              <a:gd name="connsiteY4" fmla="*/ 3826 h 1266490"/>
              <a:gd name="connsiteX5" fmla="*/ 736188 w 846673"/>
              <a:gd name="connsiteY5" fmla="*/ 195183 h 1266490"/>
              <a:gd name="connsiteX6" fmla="*/ 823056 w 846673"/>
              <a:gd name="connsiteY6" fmla="*/ 912035 h 1266490"/>
              <a:gd name="connsiteX7" fmla="*/ 795891 w 846673"/>
              <a:gd name="connsiteY7" fmla="*/ 1213658 h 1266490"/>
              <a:gd name="connsiteX8" fmla="*/ 310897 w 846673"/>
              <a:gd name="connsiteY8" fmla="*/ 1251411 h 1266490"/>
              <a:gd name="connsiteX9" fmla="*/ 133732 w 846673"/>
              <a:gd name="connsiteY9" fmla="*/ 1021001 h 1266490"/>
              <a:gd name="connsiteX10" fmla="*/ 126588 w 846673"/>
              <a:gd name="connsiteY10" fmla="*/ 606378 h 1266490"/>
              <a:gd name="connsiteX11" fmla="*/ 6097 w 846673"/>
              <a:gd name="connsiteY11" fmla="*/ 673624 h 1266490"/>
              <a:gd name="connsiteX0" fmla="*/ 6097 w 849914"/>
              <a:gd name="connsiteY0" fmla="*/ 673624 h 1273207"/>
              <a:gd name="connsiteX1" fmla="*/ 112491 w 849914"/>
              <a:gd name="connsiteY1" fmla="*/ 471694 h 1273207"/>
              <a:gd name="connsiteX2" fmla="*/ 94775 w 849914"/>
              <a:gd name="connsiteY2" fmla="*/ 159750 h 1273207"/>
              <a:gd name="connsiteX3" fmla="*/ 229458 w 849914"/>
              <a:gd name="connsiteY3" fmla="*/ 14494 h 1273207"/>
              <a:gd name="connsiteX4" fmla="*/ 580264 w 849914"/>
              <a:gd name="connsiteY4" fmla="*/ 3826 h 1273207"/>
              <a:gd name="connsiteX5" fmla="*/ 736188 w 849914"/>
              <a:gd name="connsiteY5" fmla="*/ 195183 h 1273207"/>
              <a:gd name="connsiteX6" fmla="*/ 823056 w 849914"/>
              <a:gd name="connsiteY6" fmla="*/ 912035 h 1273207"/>
              <a:gd name="connsiteX7" fmla="*/ 795891 w 849914"/>
              <a:gd name="connsiteY7" fmla="*/ 1213658 h 1273207"/>
              <a:gd name="connsiteX8" fmla="*/ 248636 w 849914"/>
              <a:gd name="connsiteY8" fmla="*/ 1257509 h 1273207"/>
              <a:gd name="connsiteX9" fmla="*/ 133732 w 849914"/>
              <a:gd name="connsiteY9" fmla="*/ 1021001 h 1273207"/>
              <a:gd name="connsiteX10" fmla="*/ 126588 w 849914"/>
              <a:gd name="connsiteY10" fmla="*/ 606378 h 1273207"/>
              <a:gd name="connsiteX11" fmla="*/ 6097 w 849914"/>
              <a:gd name="connsiteY11" fmla="*/ 673624 h 1273207"/>
              <a:gd name="connsiteX0" fmla="*/ 6097 w 857388"/>
              <a:gd name="connsiteY0" fmla="*/ 673624 h 1273231"/>
              <a:gd name="connsiteX1" fmla="*/ 112491 w 857388"/>
              <a:gd name="connsiteY1" fmla="*/ 471694 h 1273231"/>
              <a:gd name="connsiteX2" fmla="*/ 94775 w 857388"/>
              <a:gd name="connsiteY2" fmla="*/ 159750 h 1273231"/>
              <a:gd name="connsiteX3" fmla="*/ 229458 w 857388"/>
              <a:gd name="connsiteY3" fmla="*/ 14494 h 1273231"/>
              <a:gd name="connsiteX4" fmla="*/ 580264 w 857388"/>
              <a:gd name="connsiteY4" fmla="*/ 3826 h 1273231"/>
              <a:gd name="connsiteX5" fmla="*/ 736188 w 857388"/>
              <a:gd name="connsiteY5" fmla="*/ 195183 h 1273231"/>
              <a:gd name="connsiteX6" fmla="*/ 837750 w 857388"/>
              <a:gd name="connsiteY6" fmla="*/ 911367 h 1273231"/>
              <a:gd name="connsiteX7" fmla="*/ 795891 w 857388"/>
              <a:gd name="connsiteY7" fmla="*/ 1213658 h 1273231"/>
              <a:gd name="connsiteX8" fmla="*/ 248636 w 857388"/>
              <a:gd name="connsiteY8" fmla="*/ 1257509 h 1273231"/>
              <a:gd name="connsiteX9" fmla="*/ 133732 w 857388"/>
              <a:gd name="connsiteY9" fmla="*/ 1021001 h 1273231"/>
              <a:gd name="connsiteX10" fmla="*/ 126588 w 857388"/>
              <a:gd name="connsiteY10" fmla="*/ 606378 h 1273231"/>
              <a:gd name="connsiteX11" fmla="*/ 6097 w 857388"/>
              <a:gd name="connsiteY11" fmla="*/ 673624 h 1273231"/>
              <a:gd name="connsiteX0" fmla="*/ 6097 w 859776"/>
              <a:gd name="connsiteY0" fmla="*/ 673624 h 1273231"/>
              <a:gd name="connsiteX1" fmla="*/ 112491 w 859776"/>
              <a:gd name="connsiteY1" fmla="*/ 471694 h 1273231"/>
              <a:gd name="connsiteX2" fmla="*/ 94775 w 859776"/>
              <a:gd name="connsiteY2" fmla="*/ 159750 h 1273231"/>
              <a:gd name="connsiteX3" fmla="*/ 229458 w 859776"/>
              <a:gd name="connsiteY3" fmla="*/ 14494 h 1273231"/>
              <a:gd name="connsiteX4" fmla="*/ 580264 w 859776"/>
              <a:gd name="connsiteY4" fmla="*/ 3826 h 1273231"/>
              <a:gd name="connsiteX5" fmla="*/ 736188 w 859776"/>
              <a:gd name="connsiteY5" fmla="*/ 195183 h 1273231"/>
              <a:gd name="connsiteX6" fmla="*/ 837750 w 859776"/>
              <a:gd name="connsiteY6" fmla="*/ 911367 h 1273231"/>
              <a:gd name="connsiteX7" fmla="*/ 795891 w 859776"/>
              <a:gd name="connsiteY7" fmla="*/ 1213658 h 1273231"/>
              <a:gd name="connsiteX8" fmla="*/ 248636 w 859776"/>
              <a:gd name="connsiteY8" fmla="*/ 1257509 h 1273231"/>
              <a:gd name="connsiteX9" fmla="*/ 133732 w 859776"/>
              <a:gd name="connsiteY9" fmla="*/ 1021001 h 1273231"/>
              <a:gd name="connsiteX10" fmla="*/ 126588 w 859776"/>
              <a:gd name="connsiteY10" fmla="*/ 606378 h 1273231"/>
              <a:gd name="connsiteX11" fmla="*/ 6097 w 859776"/>
              <a:gd name="connsiteY11" fmla="*/ 673624 h 1273231"/>
              <a:gd name="connsiteX0" fmla="*/ 6097 w 863219"/>
              <a:gd name="connsiteY0" fmla="*/ 673624 h 1273231"/>
              <a:gd name="connsiteX1" fmla="*/ 112491 w 863219"/>
              <a:gd name="connsiteY1" fmla="*/ 471694 h 1273231"/>
              <a:gd name="connsiteX2" fmla="*/ 94775 w 863219"/>
              <a:gd name="connsiteY2" fmla="*/ 159750 h 1273231"/>
              <a:gd name="connsiteX3" fmla="*/ 229458 w 863219"/>
              <a:gd name="connsiteY3" fmla="*/ 14494 h 1273231"/>
              <a:gd name="connsiteX4" fmla="*/ 580264 w 863219"/>
              <a:gd name="connsiteY4" fmla="*/ 3826 h 1273231"/>
              <a:gd name="connsiteX5" fmla="*/ 736188 w 863219"/>
              <a:gd name="connsiteY5" fmla="*/ 195183 h 1273231"/>
              <a:gd name="connsiteX6" fmla="*/ 837750 w 863219"/>
              <a:gd name="connsiteY6" fmla="*/ 911367 h 1273231"/>
              <a:gd name="connsiteX7" fmla="*/ 795891 w 863219"/>
              <a:gd name="connsiteY7" fmla="*/ 1213658 h 1273231"/>
              <a:gd name="connsiteX8" fmla="*/ 248636 w 863219"/>
              <a:gd name="connsiteY8" fmla="*/ 1257509 h 1273231"/>
              <a:gd name="connsiteX9" fmla="*/ 133732 w 863219"/>
              <a:gd name="connsiteY9" fmla="*/ 1021001 h 1273231"/>
              <a:gd name="connsiteX10" fmla="*/ 126588 w 863219"/>
              <a:gd name="connsiteY10" fmla="*/ 606378 h 1273231"/>
              <a:gd name="connsiteX11" fmla="*/ 6097 w 863219"/>
              <a:gd name="connsiteY11" fmla="*/ 673624 h 1273231"/>
              <a:gd name="connsiteX0" fmla="*/ 6097 w 865261"/>
              <a:gd name="connsiteY0" fmla="*/ 673624 h 1271255"/>
              <a:gd name="connsiteX1" fmla="*/ 112491 w 865261"/>
              <a:gd name="connsiteY1" fmla="*/ 471694 h 1271255"/>
              <a:gd name="connsiteX2" fmla="*/ 94775 w 865261"/>
              <a:gd name="connsiteY2" fmla="*/ 159750 h 1271255"/>
              <a:gd name="connsiteX3" fmla="*/ 229458 w 865261"/>
              <a:gd name="connsiteY3" fmla="*/ 14494 h 1271255"/>
              <a:gd name="connsiteX4" fmla="*/ 580264 w 865261"/>
              <a:gd name="connsiteY4" fmla="*/ 3826 h 1271255"/>
              <a:gd name="connsiteX5" fmla="*/ 736188 w 865261"/>
              <a:gd name="connsiteY5" fmla="*/ 195183 h 1271255"/>
              <a:gd name="connsiteX6" fmla="*/ 841141 w 865261"/>
              <a:gd name="connsiteY6" fmla="*/ 970003 h 1271255"/>
              <a:gd name="connsiteX7" fmla="*/ 795891 w 865261"/>
              <a:gd name="connsiteY7" fmla="*/ 1213658 h 1271255"/>
              <a:gd name="connsiteX8" fmla="*/ 248636 w 865261"/>
              <a:gd name="connsiteY8" fmla="*/ 1257509 h 1271255"/>
              <a:gd name="connsiteX9" fmla="*/ 133732 w 865261"/>
              <a:gd name="connsiteY9" fmla="*/ 1021001 h 1271255"/>
              <a:gd name="connsiteX10" fmla="*/ 126588 w 865261"/>
              <a:gd name="connsiteY10" fmla="*/ 606378 h 1271255"/>
              <a:gd name="connsiteX11" fmla="*/ 6097 w 865261"/>
              <a:gd name="connsiteY11" fmla="*/ 673624 h 1271255"/>
              <a:gd name="connsiteX0" fmla="*/ 6097 w 860021"/>
              <a:gd name="connsiteY0" fmla="*/ 673624 h 1279428"/>
              <a:gd name="connsiteX1" fmla="*/ 112491 w 860021"/>
              <a:gd name="connsiteY1" fmla="*/ 471694 h 1279428"/>
              <a:gd name="connsiteX2" fmla="*/ 94775 w 860021"/>
              <a:gd name="connsiteY2" fmla="*/ 159750 h 1279428"/>
              <a:gd name="connsiteX3" fmla="*/ 229458 w 860021"/>
              <a:gd name="connsiteY3" fmla="*/ 14494 h 1279428"/>
              <a:gd name="connsiteX4" fmla="*/ 580264 w 860021"/>
              <a:gd name="connsiteY4" fmla="*/ 3826 h 1279428"/>
              <a:gd name="connsiteX5" fmla="*/ 736188 w 860021"/>
              <a:gd name="connsiteY5" fmla="*/ 195183 h 1279428"/>
              <a:gd name="connsiteX6" fmla="*/ 841141 w 860021"/>
              <a:gd name="connsiteY6" fmla="*/ 970003 h 1279428"/>
              <a:gd name="connsiteX7" fmla="*/ 797210 w 860021"/>
              <a:gd name="connsiteY7" fmla="*/ 1236461 h 1279428"/>
              <a:gd name="connsiteX8" fmla="*/ 248636 w 860021"/>
              <a:gd name="connsiteY8" fmla="*/ 1257509 h 1279428"/>
              <a:gd name="connsiteX9" fmla="*/ 133732 w 860021"/>
              <a:gd name="connsiteY9" fmla="*/ 1021001 h 1279428"/>
              <a:gd name="connsiteX10" fmla="*/ 126588 w 860021"/>
              <a:gd name="connsiteY10" fmla="*/ 606378 h 1279428"/>
              <a:gd name="connsiteX11" fmla="*/ 6097 w 860021"/>
              <a:gd name="connsiteY11" fmla="*/ 673624 h 1279428"/>
              <a:gd name="connsiteX0" fmla="*/ 6097 w 860380"/>
              <a:gd name="connsiteY0" fmla="*/ 679490 h 1285294"/>
              <a:gd name="connsiteX1" fmla="*/ 112491 w 860380"/>
              <a:gd name="connsiteY1" fmla="*/ 477560 h 1285294"/>
              <a:gd name="connsiteX2" fmla="*/ 94775 w 860380"/>
              <a:gd name="connsiteY2" fmla="*/ 165616 h 1285294"/>
              <a:gd name="connsiteX3" fmla="*/ 229458 w 860380"/>
              <a:gd name="connsiteY3" fmla="*/ 20360 h 1285294"/>
              <a:gd name="connsiteX4" fmla="*/ 580264 w 860380"/>
              <a:gd name="connsiteY4" fmla="*/ 9692 h 1285294"/>
              <a:gd name="connsiteX5" fmla="*/ 730442 w 860380"/>
              <a:gd name="connsiteY5" fmla="*/ 165383 h 1285294"/>
              <a:gd name="connsiteX6" fmla="*/ 841141 w 860380"/>
              <a:gd name="connsiteY6" fmla="*/ 975869 h 1285294"/>
              <a:gd name="connsiteX7" fmla="*/ 797210 w 860380"/>
              <a:gd name="connsiteY7" fmla="*/ 1242327 h 1285294"/>
              <a:gd name="connsiteX8" fmla="*/ 248636 w 860380"/>
              <a:gd name="connsiteY8" fmla="*/ 1263375 h 1285294"/>
              <a:gd name="connsiteX9" fmla="*/ 133732 w 860380"/>
              <a:gd name="connsiteY9" fmla="*/ 1026867 h 1285294"/>
              <a:gd name="connsiteX10" fmla="*/ 126588 w 860380"/>
              <a:gd name="connsiteY10" fmla="*/ 612244 h 1285294"/>
              <a:gd name="connsiteX11" fmla="*/ 6097 w 860380"/>
              <a:gd name="connsiteY11" fmla="*/ 679490 h 1285294"/>
              <a:gd name="connsiteX0" fmla="*/ 6097 w 881639"/>
              <a:gd name="connsiteY0" fmla="*/ 679490 h 1286194"/>
              <a:gd name="connsiteX1" fmla="*/ 112491 w 881639"/>
              <a:gd name="connsiteY1" fmla="*/ 477560 h 1286194"/>
              <a:gd name="connsiteX2" fmla="*/ 94775 w 881639"/>
              <a:gd name="connsiteY2" fmla="*/ 165616 h 1286194"/>
              <a:gd name="connsiteX3" fmla="*/ 229458 w 881639"/>
              <a:gd name="connsiteY3" fmla="*/ 20360 h 1286194"/>
              <a:gd name="connsiteX4" fmla="*/ 580264 w 881639"/>
              <a:gd name="connsiteY4" fmla="*/ 9692 h 1286194"/>
              <a:gd name="connsiteX5" fmla="*/ 730442 w 881639"/>
              <a:gd name="connsiteY5" fmla="*/ 165383 h 1286194"/>
              <a:gd name="connsiteX6" fmla="*/ 873260 w 881639"/>
              <a:gd name="connsiteY6" fmla="*/ 958078 h 1286194"/>
              <a:gd name="connsiteX7" fmla="*/ 797210 w 881639"/>
              <a:gd name="connsiteY7" fmla="*/ 1242327 h 1286194"/>
              <a:gd name="connsiteX8" fmla="*/ 248636 w 881639"/>
              <a:gd name="connsiteY8" fmla="*/ 1263375 h 1286194"/>
              <a:gd name="connsiteX9" fmla="*/ 133732 w 881639"/>
              <a:gd name="connsiteY9" fmla="*/ 1026867 h 1286194"/>
              <a:gd name="connsiteX10" fmla="*/ 126588 w 881639"/>
              <a:gd name="connsiteY10" fmla="*/ 612244 h 1286194"/>
              <a:gd name="connsiteX11" fmla="*/ 6097 w 881639"/>
              <a:gd name="connsiteY11" fmla="*/ 679490 h 1286194"/>
              <a:gd name="connsiteX0" fmla="*/ 6216 w 881758"/>
              <a:gd name="connsiteY0" fmla="*/ 679490 h 1286194"/>
              <a:gd name="connsiteX1" fmla="*/ 110067 w 881758"/>
              <a:gd name="connsiteY1" fmla="*/ 369894 h 1286194"/>
              <a:gd name="connsiteX2" fmla="*/ 94894 w 881758"/>
              <a:gd name="connsiteY2" fmla="*/ 165616 h 1286194"/>
              <a:gd name="connsiteX3" fmla="*/ 229577 w 881758"/>
              <a:gd name="connsiteY3" fmla="*/ 20360 h 1286194"/>
              <a:gd name="connsiteX4" fmla="*/ 580383 w 881758"/>
              <a:gd name="connsiteY4" fmla="*/ 9692 h 1286194"/>
              <a:gd name="connsiteX5" fmla="*/ 730561 w 881758"/>
              <a:gd name="connsiteY5" fmla="*/ 165383 h 1286194"/>
              <a:gd name="connsiteX6" fmla="*/ 873379 w 881758"/>
              <a:gd name="connsiteY6" fmla="*/ 958078 h 1286194"/>
              <a:gd name="connsiteX7" fmla="*/ 797329 w 881758"/>
              <a:gd name="connsiteY7" fmla="*/ 1242327 h 1286194"/>
              <a:gd name="connsiteX8" fmla="*/ 248755 w 881758"/>
              <a:gd name="connsiteY8" fmla="*/ 1263375 h 1286194"/>
              <a:gd name="connsiteX9" fmla="*/ 133851 w 881758"/>
              <a:gd name="connsiteY9" fmla="*/ 1026867 h 1286194"/>
              <a:gd name="connsiteX10" fmla="*/ 126707 w 881758"/>
              <a:gd name="connsiteY10" fmla="*/ 612244 h 1286194"/>
              <a:gd name="connsiteX11" fmla="*/ 6216 w 881758"/>
              <a:gd name="connsiteY11" fmla="*/ 679490 h 1286194"/>
              <a:gd name="connsiteX0" fmla="*/ 6216 w 881758"/>
              <a:gd name="connsiteY0" fmla="*/ 679490 h 1286194"/>
              <a:gd name="connsiteX1" fmla="*/ 110067 w 881758"/>
              <a:gd name="connsiteY1" fmla="*/ 369894 h 1286194"/>
              <a:gd name="connsiteX2" fmla="*/ 94894 w 881758"/>
              <a:gd name="connsiteY2" fmla="*/ 165616 h 1286194"/>
              <a:gd name="connsiteX3" fmla="*/ 229577 w 881758"/>
              <a:gd name="connsiteY3" fmla="*/ 20360 h 1286194"/>
              <a:gd name="connsiteX4" fmla="*/ 580383 w 881758"/>
              <a:gd name="connsiteY4" fmla="*/ 9692 h 1286194"/>
              <a:gd name="connsiteX5" fmla="*/ 730561 w 881758"/>
              <a:gd name="connsiteY5" fmla="*/ 165383 h 1286194"/>
              <a:gd name="connsiteX6" fmla="*/ 873379 w 881758"/>
              <a:gd name="connsiteY6" fmla="*/ 958078 h 1286194"/>
              <a:gd name="connsiteX7" fmla="*/ 797329 w 881758"/>
              <a:gd name="connsiteY7" fmla="*/ 1242327 h 1286194"/>
              <a:gd name="connsiteX8" fmla="*/ 248755 w 881758"/>
              <a:gd name="connsiteY8" fmla="*/ 1263375 h 1286194"/>
              <a:gd name="connsiteX9" fmla="*/ 133851 w 881758"/>
              <a:gd name="connsiteY9" fmla="*/ 1026867 h 1286194"/>
              <a:gd name="connsiteX10" fmla="*/ 138858 w 881758"/>
              <a:gd name="connsiteY10" fmla="*/ 503910 h 1286194"/>
              <a:gd name="connsiteX11" fmla="*/ 6216 w 881758"/>
              <a:gd name="connsiteY11" fmla="*/ 679490 h 1286194"/>
              <a:gd name="connsiteX0" fmla="*/ 6961 w 868563"/>
              <a:gd name="connsiteY0" fmla="*/ 538413 h 1286194"/>
              <a:gd name="connsiteX1" fmla="*/ 96872 w 868563"/>
              <a:gd name="connsiteY1" fmla="*/ 369894 h 1286194"/>
              <a:gd name="connsiteX2" fmla="*/ 81699 w 868563"/>
              <a:gd name="connsiteY2" fmla="*/ 165616 h 1286194"/>
              <a:gd name="connsiteX3" fmla="*/ 216382 w 868563"/>
              <a:gd name="connsiteY3" fmla="*/ 20360 h 1286194"/>
              <a:gd name="connsiteX4" fmla="*/ 567188 w 868563"/>
              <a:gd name="connsiteY4" fmla="*/ 9692 h 1286194"/>
              <a:gd name="connsiteX5" fmla="*/ 717366 w 868563"/>
              <a:gd name="connsiteY5" fmla="*/ 165383 h 1286194"/>
              <a:gd name="connsiteX6" fmla="*/ 860184 w 868563"/>
              <a:gd name="connsiteY6" fmla="*/ 958078 h 1286194"/>
              <a:gd name="connsiteX7" fmla="*/ 784134 w 868563"/>
              <a:gd name="connsiteY7" fmla="*/ 1242327 h 1286194"/>
              <a:gd name="connsiteX8" fmla="*/ 235560 w 868563"/>
              <a:gd name="connsiteY8" fmla="*/ 1263375 h 1286194"/>
              <a:gd name="connsiteX9" fmla="*/ 120656 w 868563"/>
              <a:gd name="connsiteY9" fmla="*/ 1026867 h 1286194"/>
              <a:gd name="connsiteX10" fmla="*/ 125663 w 868563"/>
              <a:gd name="connsiteY10" fmla="*/ 503910 h 1286194"/>
              <a:gd name="connsiteX11" fmla="*/ 6961 w 868563"/>
              <a:gd name="connsiteY11" fmla="*/ 538413 h 1286194"/>
              <a:gd name="connsiteX0" fmla="*/ 6961 w 867791"/>
              <a:gd name="connsiteY0" fmla="*/ 538413 h 1312892"/>
              <a:gd name="connsiteX1" fmla="*/ 96872 w 867791"/>
              <a:gd name="connsiteY1" fmla="*/ 369894 h 1312892"/>
              <a:gd name="connsiteX2" fmla="*/ 81699 w 867791"/>
              <a:gd name="connsiteY2" fmla="*/ 165616 h 1312892"/>
              <a:gd name="connsiteX3" fmla="*/ 216382 w 867791"/>
              <a:gd name="connsiteY3" fmla="*/ 20360 h 1312892"/>
              <a:gd name="connsiteX4" fmla="*/ 567188 w 867791"/>
              <a:gd name="connsiteY4" fmla="*/ 9692 h 1312892"/>
              <a:gd name="connsiteX5" fmla="*/ 717366 w 867791"/>
              <a:gd name="connsiteY5" fmla="*/ 165383 h 1312892"/>
              <a:gd name="connsiteX6" fmla="*/ 860184 w 867791"/>
              <a:gd name="connsiteY6" fmla="*/ 958078 h 1312892"/>
              <a:gd name="connsiteX7" fmla="*/ 784134 w 867791"/>
              <a:gd name="connsiteY7" fmla="*/ 1242327 h 1312892"/>
              <a:gd name="connsiteX8" fmla="*/ 256000 w 867791"/>
              <a:gd name="connsiteY8" fmla="*/ 1298372 h 1312892"/>
              <a:gd name="connsiteX9" fmla="*/ 120656 w 867791"/>
              <a:gd name="connsiteY9" fmla="*/ 1026867 h 1312892"/>
              <a:gd name="connsiteX10" fmla="*/ 125663 w 867791"/>
              <a:gd name="connsiteY10" fmla="*/ 503910 h 1312892"/>
              <a:gd name="connsiteX11" fmla="*/ 6961 w 867791"/>
              <a:gd name="connsiteY11" fmla="*/ 538413 h 1312892"/>
              <a:gd name="connsiteX0" fmla="*/ 6961 w 867791"/>
              <a:gd name="connsiteY0" fmla="*/ 538413 h 1313923"/>
              <a:gd name="connsiteX1" fmla="*/ 96872 w 867791"/>
              <a:gd name="connsiteY1" fmla="*/ 369894 h 1313923"/>
              <a:gd name="connsiteX2" fmla="*/ 81699 w 867791"/>
              <a:gd name="connsiteY2" fmla="*/ 165616 h 1313923"/>
              <a:gd name="connsiteX3" fmla="*/ 216382 w 867791"/>
              <a:gd name="connsiteY3" fmla="*/ 20360 h 1313923"/>
              <a:gd name="connsiteX4" fmla="*/ 567188 w 867791"/>
              <a:gd name="connsiteY4" fmla="*/ 9692 h 1313923"/>
              <a:gd name="connsiteX5" fmla="*/ 717366 w 867791"/>
              <a:gd name="connsiteY5" fmla="*/ 165383 h 1313923"/>
              <a:gd name="connsiteX6" fmla="*/ 860184 w 867791"/>
              <a:gd name="connsiteY6" fmla="*/ 958078 h 1313923"/>
              <a:gd name="connsiteX7" fmla="*/ 784134 w 867791"/>
              <a:gd name="connsiteY7" fmla="*/ 1242327 h 1313923"/>
              <a:gd name="connsiteX8" fmla="*/ 256000 w 867791"/>
              <a:gd name="connsiteY8" fmla="*/ 1298372 h 1313923"/>
              <a:gd name="connsiteX9" fmla="*/ 145617 w 867791"/>
              <a:gd name="connsiteY9" fmla="*/ 1012668 h 1313923"/>
              <a:gd name="connsiteX10" fmla="*/ 125663 w 867791"/>
              <a:gd name="connsiteY10" fmla="*/ 503910 h 1313923"/>
              <a:gd name="connsiteX11" fmla="*/ 6961 w 867791"/>
              <a:gd name="connsiteY11" fmla="*/ 538413 h 1313923"/>
              <a:gd name="connsiteX0" fmla="*/ 6961 w 867791"/>
              <a:gd name="connsiteY0" fmla="*/ 538413 h 1310173"/>
              <a:gd name="connsiteX1" fmla="*/ 96872 w 867791"/>
              <a:gd name="connsiteY1" fmla="*/ 369894 h 1310173"/>
              <a:gd name="connsiteX2" fmla="*/ 81699 w 867791"/>
              <a:gd name="connsiteY2" fmla="*/ 165616 h 1310173"/>
              <a:gd name="connsiteX3" fmla="*/ 216382 w 867791"/>
              <a:gd name="connsiteY3" fmla="*/ 20360 h 1310173"/>
              <a:gd name="connsiteX4" fmla="*/ 567188 w 867791"/>
              <a:gd name="connsiteY4" fmla="*/ 9692 h 1310173"/>
              <a:gd name="connsiteX5" fmla="*/ 717366 w 867791"/>
              <a:gd name="connsiteY5" fmla="*/ 165383 h 1310173"/>
              <a:gd name="connsiteX6" fmla="*/ 860184 w 867791"/>
              <a:gd name="connsiteY6" fmla="*/ 958078 h 1310173"/>
              <a:gd name="connsiteX7" fmla="*/ 784134 w 867791"/>
              <a:gd name="connsiteY7" fmla="*/ 1242327 h 1310173"/>
              <a:gd name="connsiteX8" fmla="*/ 256000 w 867791"/>
              <a:gd name="connsiteY8" fmla="*/ 1298372 h 1310173"/>
              <a:gd name="connsiteX9" fmla="*/ 155978 w 867791"/>
              <a:gd name="connsiteY9" fmla="*/ 1064454 h 1310173"/>
              <a:gd name="connsiteX10" fmla="*/ 125663 w 867791"/>
              <a:gd name="connsiteY10" fmla="*/ 503910 h 1310173"/>
              <a:gd name="connsiteX11" fmla="*/ 6961 w 867791"/>
              <a:gd name="connsiteY11" fmla="*/ 538413 h 1310173"/>
              <a:gd name="connsiteX0" fmla="*/ 6961 w 867791"/>
              <a:gd name="connsiteY0" fmla="*/ 538413 h 1309445"/>
              <a:gd name="connsiteX1" fmla="*/ 96872 w 867791"/>
              <a:gd name="connsiteY1" fmla="*/ 369894 h 1309445"/>
              <a:gd name="connsiteX2" fmla="*/ 81699 w 867791"/>
              <a:gd name="connsiteY2" fmla="*/ 165616 h 1309445"/>
              <a:gd name="connsiteX3" fmla="*/ 216382 w 867791"/>
              <a:gd name="connsiteY3" fmla="*/ 20360 h 1309445"/>
              <a:gd name="connsiteX4" fmla="*/ 567188 w 867791"/>
              <a:gd name="connsiteY4" fmla="*/ 9692 h 1309445"/>
              <a:gd name="connsiteX5" fmla="*/ 717366 w 867791"/>
              <a:gd name="connsiteY5" fmla="*/ 165383 h 1309445"/>
              <a:gd name="connsiteX6" fmla="*/ 860184 w 867791"/>
              <a:gd name="connsiteY6" fmla="*/ 958078 h 1309445"/>
              <a:gd name="connsiteX7" fmla="*/ 784134 w 867791"/>
              <a:gd name="connsiteY7" fmla="*/ 1242327 h 1309445"/>
              <a:gd name="connsiteX8" fmla="*/ 256000 w 867791"/>
              <a:gd name="connsiteY8" fmla="*/ 1298372 h 1309445"/>
              <a:gd name="connsiteX9" fmla="*/ 149196 w 867791"/>
              <a:gd name="connsiteY9" fmla="*/ 1074561 h 1309445"/>
              <a:gd name="connsiteX10" fmla="*/ 125663 w 867791"/>
              <a:gd name="connsiteY10" fmla="*/ 503910 h 1309445"/>
              <a:gd name="connsiteX11" fmla="*/ 6961 w 867791"/>
              <a:gd name="connsiteY11" fmla="*/ 538413 h 1309445"/>
              <a:gd name="connsiteX0" fmla="*/ 6961 w 867791"/>
              <a:gd name="connsiteY0" fmla="*/ 538413 h 1309445"/>
              <a:gd name="connsiteX1" fmla="*/ 96872 w 867791"/>
              <a:gd name="connsiteY1" fmla="*/ 369894 h 1309445"/>
              <a:gd name="connsiteX2" fmla="*/ 81699 w 867791"/>
              <a:gd name="connsiteY2" fmla="*/ 165616 h 1309445"/>
              <a:gd name="connsiteX3" fmla="*/ 216382 w 867791"/>
              <a:gd name="connsiteY3" fmla="*/ 20360 h 1309445"/>
              <a:gd name="connsiteX4" fmla="*/ 567188 w 867791"/>
              <a:gd name="connsiteY4" fmla="*/ 9692 h 1309445"/>
              <a:gd name="connsiteX5" fmla="*/ 717366 w 867791"/>
              <a:gd name="connsiteY5" fmla="*/ 165383 h 1309445"/>
              <a:gd name="connsiteX6" fmla="*/ 860184 w 867791"/>
              <a:gd name="connsiteY6" fmla="*/ 958078 h 1309445"/>
              <a:gd name="connsiteX7" fmla="*/ 784134 w 867791"/>
              <a:gd name="connsiteY7" fmla="*/ 1242327 h 1309445"/>
              <a:gd name="connsiteX8" fmla="*/ 256000 w 867791"/>
              <a:gd name="connsiteY8" fmla="*/ 1298372 h 1309445"/>
              <a:gd name="connsiteX9" fmla="*/ 149196 w 867791"/>
              <a:gd name="connsiteY9" fmla="*/ 1074561 h 1309445"/>
              <a:gd name="connsiteX10" fmla="*/ 125663 w 867791"/>
              <a:gd name="connsiteY10" fmla="*/ 503910 h 1309445"/>
              <a:gd name="connsiteX11" fmla="*/ 6961 w 867791"/>
              <a:gd name="connsiteY11" fmla="*/ 538413 h 1309445"/>
              <a:gd name="connsiteX0" fmla="*/ 6961 w 867791"/>
              <a:gd name="connsiteY0" fmla="*/ 538413 h 1309445"/>
              <a:gd name="connsiteX1" fmla="*/ 96872 w 867791"/>
              <a:gd name="connsiteY1" fmla="*/ 369894 h 1309445"/>
              <a:gd name="connsiteX2" fmla="*/ 81699 w 867791"/>
              <a:gd name="connsiteY2" fmla="*/ 165616 h 1309445"/>
              <a:gd name="connsiteX3" fmla="*/ 216382 w 867791"/>
              <a:gd name="connsiteY3" fmla="*/ 20360 h 1309445"/>
              <a:gd name="connsiteX4" fmla="*/ 567188 w 867791"/>
              <a:gd name="connsiteY4" fmla="*/ 9692 h 1309445"/>
              <a:gd name="connsiteX5" fmla="*/ 717366 w 867791"/>
              <a:gd name="connsiteY5" fmla="*/ 165383 h 1309445"/>
              <a:gd name="connsiteX6" fmla="*/ 860184 w 867791"/>
              <a:gd name="connsiteY6" fmla="*/ 958078 h 1309445"/>
              <a:gd name="connsiteX7" fmla="*/ 784134 w 867791"/>
              <a:gd name="connsiteY7" fmla="*/ 1242327 h 1309445"/>
              <a:gd name="connsiteX8" fmla="*/ 256000 w 867791"/>
              <a:gd name="connsiteY8" fmla="*/ 1298372 h 1309445"/>
              <a:gd name="connsiteX9" fmla="*/ 149196 w 867791"/>
              <a:gd name="connsiteY9" fmla="*/ 1074561 h 1309445"/>
              <a:gd name="connsiteX10" fmla="*/ 125663 w 867791"/>
              <a:gd name="connsiteY10" fmla="*/ 503910 h 1309445"/>
              <a:gd name="connsiteX11" fmla="*/ 6961 w 867791"/>
              <a:gd name="connsiteY11" fmla="*/ 538413 h 1309445"/>
              <a:gd name="connsiteX0" fmla="*/ 6961 w 867791"/>
              <a:gd name="connsiteY0" fmla="*/ 538413 h 1306197"/>
              <a:gd name="connsiteX1" fmla="*/ 96872 w 867791"/>
              <a:gd name="connsiteY1" fmla="*/ 369894 h 1306197"/>
              <a:gd name="connsiteX2" fmla="*/ 81699 w 867791"/>
              <a:gd name="connsiteY2" fmla="*/ 165616 h 1306197"/>
              <a:gd name="connsiteX3" fmla="*/ 216382 w 867791"/>
              <a:gd name="connsiteY3" fmla="*/ 20360 h 1306197"/>
              <a:gd name="connsiteX4" fmla="*/ 567188 w 867791"/>
              <a:gd name="connsiteY4" fmla="*/ 9692 h 1306197"/>
              <a:gd name="connsiteX5" fmla="*/ 717366 w 867791"/>
              <a:gd name="connsiteY5" fmla="*/ 165383 h 1306197"/>
              <a:gd name="connsiteX6" fmla="*/ 860184 w 867791"/>
              <a:gd name="connsiteY6" fmla="*/ 958078 h 1306197"/>
              <a:gd name="connsiteX7" fmla="*/ 784134 w 867791"/>
              <a:gd name="connsiteY7" fmla="*/ 1242327 h 1306197"/>
              <a:gd name="connsiteX8" fmla="*/ 256000 w 867791"/>
              <a:gd name="connsiteY8" fmla="*/ 1298372 h 1306197"/>
              <a:gd name="connsiteX9" fmla="*/ 155507 w 867791"/>
              <a:gd name="connsiteY9" fmla="*/ 1120000 h 1306197"/>
              <a:gd name="connsiteX10" fmla="*/ 125663 w 867791"/>
              <a:gd name="connsiteY10" fmla="*/ 503910 h 1306197"/>
              <a:gd name="connsiteX11" fmla="*/ 6961 w 867791"/>
              <a:gd name="connsiteY11" fmla="*/ 538413 h 1306197"/>
              <a:gd name="connsiteX0" fmla="*/ 6961 w 867791"/>
              <a:gd name="connsiteY0" fmla="*/ 541531 h 1309315"/>
              <a:gd name="connsiteX1" fmla="*/ 96872 w 867791"/>
              <a:gd name="connsiteY1" fmla="*/ 373012 h 1309315"/>
              <a:gd name="connsiteX2" fmla="*/ 80003 w 867791"/>
              <a:gd name="connsiteY2" fmla="*/ 139416 h 1309315"/>
              <a:gd name="connsiteX3" fmla="*/ 216382 w 867791"/>
              <a:gd name="connsiteY3" fmla="*/ 23478 h 1309315"/>
              <a:gd name="connsiteX4" fmla="*/ 567188 w 867791"/>
              <a:gd name="connsiteY4" fmla="*/ 12810 h 1309315"/>
              <a:gd name="connsiteX5" fmla="*/ 717366 w 867791"/>
              <a:gd name="connsiteY5" fmla="*/ 168501 h 1309315"/>
              <a:gd name="connsiteX6" fmla="*/ 860184 w 867791"/>
              <a:gd name="connsiteY6" fmla="*/ 961196 h 1309315"/>
              <a:gd name="connsiteX7" fmla="*/ 784134 w 867791"/>
              <a:gd name="connsiteY7" fmla="*/ 1245445 h 1309315"/>
              <a:gd name="connsiteX8" fmla="*/ 256000 w 867791"/>
              <a:gd name="connsiteY8" fmla="*/ 1301490 h 1309315"/>
              <a:gd name="connsiteX9" fmla="*/ 155507 w 867791"/>
              <a:gd name="connsiteY9" fmla="*/ 1123118 h 1309315"/>
              <a:gd name="connsiteX10" fmla="*/ 125663 w 867791"/>
              <a:gd name="connsiteY10" fmla="*/ 507028 h 1309315"/>
              <a:gd name="connsiteX11" fmla="*/ 6961 w 867791"/>
              <a:gd name="connsiteY11" fmla="*/ 541531 h 1309315"/>
              <a:gd name="connsiteX0" fmla="*/ 6961 w 867791"/>
              <a:gd name="connsiteY0" fmla="*/ 541531 h 1309315"/>
              <a:gd name="connsiteX1" fmla="*/ 96872 w 867791"/>
              <a:gd name="connsiteY1" fmla="*/ 373012 h 1309315"/>
              <a:gd name="connsiteX2" fmla="*/ 80003 w 867791"/>
              <a:gd name="connsiteY2" fmla="*/ 139416 h 1309315"/>
              <a:gd name="connsiteX3" fmla="*/ 216382 w 867791"/>
              <a:gd name="connsiteY3" fmla="*/ 23478 h 1309315"/>
              <a:gd name="connsiteX4" fmla="*/ 567188 w 867791"/>
              <a:gd name="connsiteY4" fmla="*/ 12810 h 1309315"/>
              <a:gd name="connsiteX5" fmla="*/ 717366 w 867791"/>
              <a:gd name="connsiteY5" fmla="*/ 168501 h 1309315"/>
              <a:gd name="connsiteX6" fmla="*/ 860184 w 867791"/>
              <a:gd name="connsiteY6" fmla="*/ 961196 h 1309315"/>
              <a:gd name="connsiteX7" fmla="*/ 784134 w 867791"/>
              <a:gd name="connsiteY7" fmla="*/ 1245445 h 1309315"/>
              <a:gd name="connsiteX8" fmla="*/ 256000 w 867791"/>
              <a:gd name="connsiteY8" fmla="*/ 1301490 h 1309315"/>
              <a:gd name="connsiteX9" fmla="*/ 155507 w 867791"/>
              <a:gd name="connsiteY9" fmla="*/ 1123118 h 1309315"/>
              <a:gd name="connsiteX10" fmla="*/ 125663 w 867791"/>
              <a:gd name="connsiteY10" fmla="*/ 507028 h 1309315"/>
              <a:gd name="connsiteX11" fmla="*/ 6961 w 867791"/>
              <a:gd name="connsiteY11" fmla="*/ 541531 h 1309315"/>
              <a:gd name="connsiteX0" fmla="*/ 6961 w 867791"/>
              <a:gd name="connsiteY0" fmla="*/ 539700 h 1307484"/>
              <a:gd name="connsiteX1" fmla="*/ 96872 w 867791"/>
              <a:gd name="connsiteY1" fmla="*/ 371181 h 1307484"/>
              <a:gd name="connsiteX2" fmla="*/ 77366 w 867791"/>
              <a:gd name="connsiteY2" fmla="*/ 91980 h 1307484"/>
              <a:gd name="connsiteX3" fmla="*/ 216382 w 867791"/>
              <a:gd name="connsiteY3" fmla="*/ 21647 h 1307484"/>
              <a:gd name="connsiteX4" fmla="*/ 567188 w 867791"/>
              <a:gd name="connsiteY4" fmla="*/ 10979 h 1307484"/>
              <a:gd name="connsiteX5" fmla="*/ 717366 w 867791"/>
              <a:gd name="connsiteY5" fmla="*/ 166670 h 1307484"/>
              <a:gd name="connsiteX6" fmla="*/ 860184 w 867791"/>
              <a:gd name="connsiteY6" fmla="*/ 959365 h 1307484"/>
              <a:gd name="connsiteX7" fmla="*/ 784134 w 867791"/>
              <a:gd name="connsiteY7" fmla="*/ 1243614 h 1307484"/>
              <a:gd name="connsiteX8" fmla="*/ 256000 w 867791"/>
              <a:gd name="connsiteY8" fmla="*/ 1299659 h 1307484"/>
              <a:gd name="connsiteX9" fmla="*/ 155507 w 867791"/>
              <a:gd name="connsiteY9" fmla="*/ 1121287 h 1307484"/>
              <a:gd name="connsiteX10" fmla="*/ 125663 w 867791"/>
              <a:gd name="connsiteY10" fmla="*/ 505197 h 1307484"/>
              <a:gd name="connsiteX11" fmla="*/ 6961 w 867791"/>
              <a:gd name="connsiteY11" fmla="*/ 539700 h 1307484"/>
              <a:gd name="connsiteX0" fmla="*/ 6961 w 867791"/>
              <a:gd name="connsiteY0" fmla="*/ 550995 h 1318779"/>
              <a:gd name="connsiteX1" fmla="*/ 96872 w 867791"/>
              <a:gd name="connsiteY1" fmla="*/ 382476 h 1318779"/>
              <a:gd name="connsiteX2" fmla="*/ 77366 w 867791"/>
              <a:gd name="connsiteY2" fmla="*/ 103275 h 1318779"/>
              <a:gd name="connsiteX3" fmla="*/ 229757 w 867791"/>
              <a:gd name="connsiteY3" fmla="*/ 9471 h 1318779"/>
              <a:gd name="connsiteX4" fmla="*/ 567188 w 867791"/>
              <a:gd name="connsiteY4" fmla="*/ 22274 h 1318779"/>
              <a:gd name="connsiteX5" fmla="*/ 717366 w 867791"/>
              <a:gd name="connsiteY5" fmla="*/ 177965 h 1318779"/>
              <a:gd name="connsiteX6" fmla="*/ 860184 w 867791"/>
              <a:gd name="connsiteY6" fmla="*/ 970660 h 1318779"/>
              <a:gd name="connsiteX7" fmla="*/ 784134 w 867791"/>
              <a:gd name="connsiteY7" fmla="*/ 1254909 h 1318779"/>
              <a:gd name="connsiteX8" fmla="*/ 256000 w 867791"/>
              <a:gd name="connsiteY8" fmla="*/ 1310954 h 1318779"/>
              <a:gd name="connsiteX9" fmla="*/ 155507 w 867791"/>
              <a:gd name="connsiteY9" fmla="*/ 1132582 h 1318779"/>
              <a:gd name="connsiteX10" fmla="*/ 125663 w 867791"/>
              <a:gd name="connsiteY10" fmla="*/ 516492 h 1318779"/>
              <a:gd name="connsiteX11" fmla="*/ 6961 w 867791"/>
              <a:gd name="connsiteY11" fmla="*/ 550995 h 1318779"/>
              <a:gd name="connsiteX0" fmla="*/ 6961 w 867791"/>
              <a:gd name="connsiteY0" fmla="*/ 560584 h 1328368"/>
              <a:gd name="connsiteX1" fmla="*/ 96872 w 867791"/>
              <a:gd name="connsiteY1" fmla="*/ 392065 h 1328368"/>
              <a:gd name="connsiteX2" fmla="*/ 77366 w 867791"/>
              <a:gd name="connsiteY2" fmla="*/ 112864 h 1328368"/>
              <a:gd name="connsiteX3" fmla="*/ 229757 w 867791"/>
              <a:gd name="connsiteY3" fmla="*/ 19060 h 1328368"/>
              <a:gd name="connsiteX4" fmla="*/ 566246 w 867791"/>
              <a:gd name="connsiteY4" fmla="*/ 15575 h 1328368"/>
              <a:gd name="connsiteX5" fmla="*/ 717366 w 867791"/>
              <a:gd name="connsiteY5" fmla="*/ 187554 h 1328368"/>
              <a:gd name="connsiteX6" fmla="*/ 860184 w 867791"/>
              <a:gd name="connsiteY6" fmla="*/ 980249 h 1328368"/>
              <a:gd name="connsiteX7" fmla="*/ 784134 w 867791"/>
              <a:gd name="connsiteY7" fmla="*/ 1264498 h 1328368"/>
              <a:gd name="connsiteX8" fmla="*/ 256000 w 867791"/>
              <a:gd name="connsiteY8" fmla="*/ 1320543 h 1328368"/>
              <a:gd name="connsiteX9" fmla="*/ 155507 w 867791"/>
              <a:gd name="connsiteY9" fmla="*/ 1142171 h 1328368"/>
              <a:gd name="connsiteX10" fmla="*/ 125663 w 867791"/>
              <a:gd name="connsiteY10" fmla="*/ 526081 h 1328368"/>
              <a:gd name="connsiteX11" fmla="*/ 6961 w 867791"/>
              <a:gd name="connsiteY11" fmla="*/ 560584 h 1328368"/>
              <a:gd name="connsiteX0" fmla="*/ 6961 w 865870"/>
              <a:gd name="connsiteY0" fmla="*/ 560584 h 1328871"/>
              <a:gd name="connsiteX1" fmla="*/ 96872 w 865870"/>
              <a:gd name="connsiteY1" fmla="*/ 392065 h 1328871"/>
              <a:gd name="connsiteX2" fmla="*/ 77366 w 865870"/>
              <a:gd name="connsiteY2" fmla="*/ 112864 h 1328871"/>
              <a:gd name="connsiteX3" fmla="*/ 229757 w 865870"/>
              <a:gd name="connsiteY3" fmla="*/ 19060 h 1328871"/>
              <a:gd name="connsiteX4" fmla="*/ 566246 w 865870"/>
              <a:gd name="connsiteY4" fmla="*/ 15575 h 1328871"/>
              <a:gd name="connsiteX5" fmla="*/ 717366 w 865870"/>
              <a:gd name="connsiteY5" fmla="*/ 187554 h 1328871"/>
              <a:gd name="connsiteX6" fmla="*/ 860184 w 865870"/>
              <a:gd name="connsiteY6" fmla="*/ 980249 h 1328871"/>
              <a:gd name="connsiteX7" fmla="*/ 784134 w 865870"/>
              <a:gd name="connsiteY7" fmla="*/ 1264498 h 1328871"/>
              <a:gd name="connsiteX8" fmla="*/ 314963 w 865870"/>
              <a:gd name="connsiteY8" fmla="*/ 1321127 h 1328871"/>
              <a:gd name="connsiteX9" fmla="*/ 155507 w 865870"/>
              <a:gd name="connsiteY9" fmla="*/ 1142171 h 1328871"/>
              <a:gd name="connsiteX10" fmla="*/ 125663 w 865870"/>
              <a:gd name="connsiteY10" fmla="*/ 526081 h 1328871"/>
              <a:gd name="connsiteX11" fmla="*/ 6961 w 865870"/>
              <a:gd name="connsiteY11" fmla="*/ 560584 h 1328871"/>
              <a:gd name="connsiteX0" fmla="*/ 6961 w 865870"/>
              <a:gd name="connsiteY0" fmla="*/ 560584 h 1328712"/>
              <a:gd name="connsiteX1" fmla="*/ 96872 w 865870"/>
              <a:gd name="connsiteY1" fmla="*/ 392065 h 1328712"/>
              <a:gd name="connsiteX2" fmla="*/ 77366 w 865870"/>
              <a:gd name="connsiteY2" fmla="*/ 112864 h 1328712"/>
              <a:gd name="connsiteX3" fmla="*/ 229757 w 865870"/>
              <a:gd name="connsiteY3" fmla="*/ 19060 h 1328712"/>
              <a:gd name="connsiteX4" fmla="*/ 566246 w 865870"/>
              <a:gd name="connsiteY4" fmla="*/ 15575 h 1328712"/>
              <a:gd name="connsiteX5" fmla="*/ 717366 w 865870"/>
              <a:gd name="connsiteY5" fmla="*/ 187554 h 1328712"/>
              <a:gd name="connsiteX6" fmla="*/ 860184 w 865870"/>
              <a:gd name="connsiteY6" fmla="*/ 980249 h 1328712"/>
              <a:gd name="connsiteX7" fmla="*/ 784134 w 865870"/>
              <a:gd name="connsiteY7" fmla="*/ 1264498 h 1328712"/>
              <a:gd name="connsiteX8" fmla="*/ 314963 w 865870"/>
              <a:gd name="connsiteY8" fmla="*/ 1321127 h 1328712"/>
              <a:gd name="connsiteX9" fmla="*/ 177736 w 865870"/>
              <a:gd name="connsiteY9" fmla="*/ 1144426 h 1328712"/>
              <a:gd name="connsiteX10" fmla="*/ 125663 w 865870"/>
              <a:gd name="connsiteY10" fmla="*/ 526081 h 1328712"/>
              <a:gd name="connsiteX11" fmla="*/ 6961 w 865870"/>
              <a:gd name="connsiteY11" fmla="*/ 560584 h 1328712"/>
              <a:gd name="connsiteX0" fmla="*/ 6961 w 864913"/>
              <a:gd name="connsiteY0" fmla="*/ 560584 h 1327274"/>
              <a:gd name="connsiteX1" fmla="*/ 96872 w 864913"/>
              <a:gd name="connsiteY1" fmla="*/ 392065 h 1327274"/>
              <a:gd name="connsiteX2" fmla="*/ 77366 w 864913"/>
              <a:gd name="connsiteY2" fmla="*/ 112864 h 1327274"/>
              <a:gd name="connsiteX3" fmla="*/ 229757 w 864913"/>
              <a:gd name="connsiteY3" fmla="*/ 19060 h 1327274"/>
              <a:gd name="connsiteX4" fmla="*/ 566246 w 864913"/>
              <a:gd name="connsiteY4" fmla="*/ 15575 h 1327274"/>
              <a:gd name="connsiteX5" fmla="*/ 717366 w 864913"/>
              <a:gd name="connsiteY5" fmla="*/ 187554 h 1327274"/>
              <a:gd name="connsiteX6" fmla="*/ 860184 w 864913"/>
              <a:gd name="connsiteY6" fmla="*/ 980249 h 1327274"/>
              <a:gd name="connsiteX7" fmla="*/ 784134 w 864913"/>
              <a:gd name="connsiteY7" fmla="*/ 1264498 h 1327274"/>
              <a:gd name="connsiteX8" fmla="*/ 351698 w 864913"/>
              <a:gd name="connsiteY8" fmla="*/ 1319456 h 1327274"/>
              <a:gd name="connsiteX9" fmla="*/ 177736 w 864913"/>
              <a:gd name="connsiteY9" fmla="*/ 1144426 h 1327274"/>
              <a:gd name="connsiteX10" fmla="*/ 125663 w 864913"/>
              <a:gd name="connsiteY10" fmla="*/ 526081 h 1327274"/>
              <a:gd name="connsiteX11" fmla="*/ 6961 w 864913"/>
              <a:gd name="connsiteY11" fmla="*/ 560584 h 1327274"/>
              <a:gd name="connsiteX0" fmla="*/ 6961 w 878410"/>
              <a:gd name="connsiteY0" fmla="*/ 560584 h 1325203"/>
              <a:gd name="connsiteX1" fmla="*/ 96872 w 878410"/>
              <a:gd name="connsiteY1" fmla="*/ 392065 h 1325203"/>
              <a:gd name="connsiteX2" fmla="*/ 77366 w 878410"/>
              <a:gd name="connsiteY2" fmla="*/ 112864 h 1325203"/>
              <a:gd name="connsiteX3" fmla="*/ 229757 w 878410"/>
              <a:gd name="connsiteY3" fmla="*/ 19060 h 1325203"/>
              <a:gd name="connsiteX4" fmla="*/ 566246 w 878410"/>
              <a:gd name="connsiteY4" fmla="*/ 15575 h 1325203"/>
              <a:gd name="connsiteX5" fmla="*/ 717366 w 878410"/>
              <a:gd name="connsiteY5" fmla="*/ 187554 h 1325203"/>
              <a:gd name="connsiteX6" fmla="*/ 860184 w 878410"/>
              <a:gd name="connsiteY6" fmla="*/ 980249 h 1325203"/>
              <a:gd name="connsiteX7" fmla="*/ 819942 w 878410"/>
              <a:gd name="connsiteY7" fmla="*/ 1254587 h 1325203"/>
              <a:gd name="connsiteX8" fmla="*/ 351698 w 878410"/>
              <a:gd name="connsiteY8" fmla="*/ 1319456 h 1325203"/>
              <a:gd name="connsiteX9" fmla="*/ 177736 w 878410"/>
              <a:gd name="connsiteY9" fmla="*/ 1144426 h 1325203"/>
              <a:gd name="connsiteX10" fmla="*/ 125663 w 878410"/>
              <a:gd name="connsiteY10" fmla="*/ 526081 h 1325203"/>
              <a:gd name="connsiteX11" fmla="*/ 6961 w 878410"/>
              <a:gd name="connsiteY11" fmla="*/ 560584 h 1325203"/>
              <a:gd name="connsiteX0" fmla="*/ 6961 w 879480"/>
              <a:gd name="connsiteY0" fmla="*/ 560584 h 1324478"/>
              <a:gd name="connsiteX1" fmla="*/ 96872 w 879480"/>
              <a:gd name="connsiteY1" fmla="*/ 392065 h 1324478"/>
              <a:gd name="connsiteX2" fmla="*/ 77366 w 879480"/>
              <a:gd name="connsiteY2" fmla="*/ 112864 h 1324478"/>
              <a:gd name="connsiteX3" fmla="*/ 229757 w 879480"/>
              <a:gd name="connsiteY3" fmla="*/ 19060 h 1324478"/>
              <a:gd name="connsiteX4" fmla="*/ 566246 w 879480"/>
              <a:gd name="connsiteY4" fmla="*/ 15575 h 1324478"/>
              <a:gd name="connsiteX5" fmla="*/ 717366 w 879480"/>
              <a:gd name="connsiteY5" fmla="*/ 187554 h 1324478"/>
              <a:gd name="connsiteX6" fmla="*/ 861931 w 879480"/>
              <a:gd name="connsiteY6" fmla="*/ 1026005 h 1324478"/>
              <a:gd name="connsiteX7" fmla="*/ 819942 w 879480"/>
              <a:gd name="connsiteY7" fmla="*/ 1254587 h 1324478"/>
              <a:gd name="connsiteX8" fmla="*/ 351698 w 879480"/>
              <a:gd name="connsiteY8" fmla="*/ 1319456 h 1324478"/>
              <a:gd name="connsiteX9" fmla="*/ 177736 w 879480"/>
              <a:gd name="connsiteY9" fmla="*/ 1144426 h 1324478"/>
              <a:gd name="connsiteX10" fmla="*/ 125663 w 879480"/>
              <a:gd name="connsiteY10" fmla="*/ 526081 h 1324478"/>
              <a:gd name="connsiteX11" fmla="*/ 6961 w 879480"/>
              <a:gd name="connsiteY11" fmla="*/ 560584 h 1324478"/>
              <a:gd name="connsiteX0" fmla="*/ 6961 w 864502"/>
              <a:gd name="connsiteY0" fmla="*/ 560584 h 1326578"/>
              <a:gd name="connsiteX1" fmla="*/ 96872 w 864502"/>
              <a:gd name="connsiteY1" fmla="*/ 392065 h 1326578"/>
              <a:gd name="connsiteX2" fmla="*/ 77366 w 864502"/>
              <a:gd name="connsiteY2" fmla="*/ 112864 h 1326578"/>
              <a:gd name="connsiteX3" fmla="*/ 229757 w 864502"/>
              <a:gd name="connsiteY3" fmla="*/ 19060 h 1326578"/>
              <a:gd name="connsiteX4" fmla="*/ 566246 w 864502"/>
              <a:gd name="connsiteY4" fmla="*/ 15575 h 1326578"/>
              <a:gd name="connsiteX5" fmla="*/ 717366 w 864502"/>
              <a:gd name="connsiteY5" fmla="*/ 187554 h 1326578"/>
              <a:gd name="connsiteX6" fmla="*/ 861931 w 864502"/>
              <a:gd name="connsiteY6" fmla="*/ 1026005 h 1326578"/>
              <a:gd name="connsiteX7" fmla="*/ 773212 w 864502"/>
              <a:gd name="connsiteY7" fmla="*/ 1266151 h 1326578"/>
              <a:gd name="connsiteX8" fmla="*/ 351698 w 864502"/>
              <a:gd name="connsiteY8" fmla="*/ 1319456 h 1326578"/>
              <a:gd name="connsiteX9" fmla="*/ 177736 w 864502"/>
              <a:gd name="connsiteY9" fmla="*/ 1144426 h 1326578"/>
              <a:gd name="connsiteX10" fmla="*/ 125663 w 864502"/>
              <a:gd name="connsiteY10" fmla="*/ 526081 h 1326578"/>
              <a:gd name="connsiteX11" fmla="*/ 6961 w 864502"/>
              <a:gd name="connsiteY11" fmla="*/ 560584 h 1326578"/>
              <a:gd name="connsiteX0" fmla="*/ 6961 w 864110"/>
              <a:gd name="connsiteY0" fmla="*/ 560584 h 1331877"/>
              <a:gd name="connsiteX1" fmla="*/ 96872 w 864110"/>
              <a:gd name="connsiteY1" fmla="*/ 392065 h 1331877"/>
              <a:gd name="connsiteX2" fmla="*/ 77366 w 864110"/>
              <a:gd name="connsiteY2" fmla="*/ 112864 h 1331877"/>
              <a:gd name="connsiteX3" fmla="*/ 229757 w 864110"/>
              <a:gd name="connsiteY3" fmla="*/ 19060 h 1331877"/>
              <a:gd name="connsiteX4" fmla="*/ 566246 w 864110"/>
              <a:gd name="connsiteY4" fmla="*/ 15575 h 1331877"/>
              <a:gd name="connsiteX5" fmla="*/ 717366 w 864110"/>
              <a:gd name="connsiteY5" fmla="*/ 187554 h 1331877"/>
              <a:gd name="connsiteX6" fmla="*/ 861931 w 864110"/>
              <a:gd name="connsiteY6" fmla="*/ 1026005 h 1331877"/>
              <a:gd name="connsiteX7" fmla="*/ 773212 w 864110"/>
              <a:gd name="connsiteY7" fmla="*/ 1266151 h 1331877"/>
              <a:gd name="connsiteX8" fmla="*/ 386884 w 864110"/>
              <a:gd name="connsiteY8" fmla="*/ 1325422 h 1331877"/>
              <a:gd name="connsiteX9" fmla="*/ 177736 w 864110"/>
              <a:gd name="connsiteY9" fmla="*/ 1144426 h 1331877"/>
              <a:gd name="connsiteX10" fmla="*/ 125663 w 864110"/>
              <a:gd name="connsiteY10" fmla="*/ 526081 h 1331877"/>
              <a:gd name="connsiteX11" fmla="*/ 6961 w 864110"/>
              <a:gd name="connsiteY11" fmla="*/ 560584 h 1331877"/>
              <a:gd name="connsiteX0" fmla="*/ 6961 w 864110"/>
              <a:gd name="connsiteY0" fmla="*/ 560584 h 1332354"/>
              <a:gd name="connsiteX1" fmla="*/ 96872 w 864110"/>
              <a:gd name="connsiteY1" fmla="*/ 392065 h 1332354"/>
              <a:gd name="connsiteX2" fmla="*/ 77366 w 864110"/>
              <a:gd name="connsiteY2" fmla="*/ 112864 h 1332354"/>
              <a:gd name="connsiteX3" fmla="*/ 229757 w 864110"/>
              <a:gd name="connsiteY3" fmla="*/ 19060 h 1332354"/>
              <a:gd name="connsiteX4" fmla="*/ 566246 w 864110"/>
              <a:gd name="connsiteY4" fmla="*/ 15575 h 1332354"/>
              <a:gd name="connsiteX5" fmla="*/ 717366 w 864110"/>
              <a:gd name="connsiteY5" fmla="*/ 187554 h 1332354"/>
              <a:gd name="connsiteX6" fmla="*/ 861931 w 864110"/>
              <a:gd name="connsiteY6" fmla="*/ 1026005 h 1332354"/>
              <a:gd name="connsiteX7" fmla="*/ 773212 w 864110"/>
              <a:gd name="connsiteY7" fmla="*/ 1266151 h 1332354"/>
              <a:gd name="connsiteX8" fmla="*/ 386884 w 864110"/>
              <a:gd name="connsiteY8" fmla="*/ 1325422 h 1332354"/>
              <a:gd name="connsiteX9" fmla="*/ 197485 w 864110"/>
              <a:gd name="connsiteY9" fmla="*/ 1137282 h 1332354"/>
              <a:gd name="connsiteX10" fmla="*/ 125663 w 864110"/>
              <a:gd name="connsiteY10" fmla="*/ 526081 h 1332354"/>
              <a:gd name="connsiteX11" fmla="*/ 6961 w 864110"/>
              <a:gd name="connsiteY11" fmla="*/ 560584 h 1332354"/>
              <a:gd name="connsiteX0" fmla="*/ 6961 w 864110"/>
              <a:gd name="connsiteY0" fmla="*/ 560674 h 1332444"/>
              <a:gd name="connsiteX1" fmla="*/ 96872 w 864110"/>
              <a:gd name="connsiteY1" fmla="*/ 392155 h 1332444"/>
              <a:gd name="connsiteX2" fmla="*/ 79552 w 864110"/>
              <a:gd name="connsiteY2" fmla="*/ 114810 h 1332444"/>
              <a:gd name="connsiteX3" fmla="*/ 229757 w 864110"/>
              <a:gd name="connsiteY3" fmla="*/ 19150 h 1332444"/>
              <a:gd name="connsiteX4" fmla="*/ 566246 w 864110"/>
              <a:gd name="connsiteY4" fmla="*/ 15665 h 1332444"/>
              <a:gd name="connsiteX5" fmla="*/ 717366 w 864110"/>
              <a:gd name="connsiteY5" fmla="*/ 187644 h 1332444"/>
              <a:gd name="connsiteX6" fmla="*/ 861931 w 864110"/>
              <a:gd name="connsiteY6" fmla="*/ 1026095 h 1332444"/>
              <a:gd name="connsiteX7" fmla="*/ 773212 w 864110"/>
              <a:gd name="connsiteY7" fmla="*/ 1266241 h 1332444"/>
              <a:gd name="connsiteX8" fmla="*/ 386884 w 864110"/>
              <a:gd name="connsiteY8" fmla="*/ 1325512 h 1332444"/>
              <a:gd name="connsiteX9" fmla="*/ 197485 w 864110"/>
              <a:gd name="connsiteY9" fmla="*/ 1137372 h 1332444"/>
              <a:gd name="connsiteX10" fmla="*/ 125663 w 864110"/>
              <a:gd name="connsiteY10" fmla="*/ 526171 h 1332444"/>
              <a:gd name="connsiteX11" fmla="*/ 6961 w 864110"/>
              <a:gd name="connsiteY11" fmla="*/ 560674 h 1332444"/>
              <a:gd name="connsiteX0" fmla="*/ 8576 w 843625"/>
              <a:gd name="connsiteY0" fmla="*/ 550409 h 1332444"/>
              <a:gd name="connsiteX1" fmla="*/ 76387 w 843625"/>
              <a:gd name="connsiteY1" fmla="*/ 392155 h 1332444"/>
              <a:gd name="connsiteX2" fmla="*/ 59067 w 843625"/>
              <a:gd name="connsiteY2" fmla="*/ 114810 h 1332444"/>
              <a:gd name="connsiteX3" fmla="*/ 209272 w 843625"/>
              <a:gd name="connsiteY3" fmla="*/ 19150 h 1332444"/>
              <a:gd name="connsiteX4" fmla="*/ 545761 w 843625"/>
              <a:gd name="connsiteY4" fmla="*/ 15665 h 1332444"/>
              <a:gd name="connsiteX5" fmla="*/ 696881 w 843625"/>
              <a:gd name="connsiteY5" fmla="*/ 187644 h 1332444"/>
              <a:gd name="connsiteX6" fmla="*/ 841446 w 843625"/>
              <a:gd name="connsiteY6" fmla="*/ 1026095 h 1332444"/>
              <a:gd name="connsiteX7" fmla="*/ 752727 w 843625"/>
              <a:gd name="connsiteY7" fmla="*/ 1266241 h 1332444"/>
              <a:gd name="connsiteX8" fmla="*/ 366399 w 843625"/>
              <a:gd name="connsiteY8" fmla="*/ 1325512 h 1332444"/>
              <a:gd name="connsiteX9" fmla="*/ 177000 w 843625"/>
              <a:gd name="connsiteY9" fmla="*/ 1137372 h 1332444"/>
              <a:gd name="connsiteX10" fmla="*/ 105178 w 843625"/>
              <a:gd name="connsiteY10" fmla="*/ 526171 h 1332444"/>
              <a:gd name="connsiteX11" fmla="*/ 8576 w 843625"/>
              <a:gd name="connsiteY11" fmla="*/ 550409 h 1332444"/>
              <a:gd name="connsiteX0" fmla="*/ 8576 w 843625"/>
              <a:gd name="connsiteY0" fmla="*/ 550409 h 1332444"/>
              <a:gd name="connsiteX1" fmla="*/ 76387 w 843625"/>
              <a:gd name="connsiteY1" fmla="*/ 392155 h 1332444"/>
              <a:gd name="connsiteX2" fmla="*/ 59067 w 843625"/>
              <a:gd name="connsiteY2" fmla="*/ 114810 h 1332444"/>
              <a:gd name="connsiteX3" fmla="*/ 209272 w 843625"/>
              <a:gd name="connsiteY3" fmla="*/ 19150 h 1332444"/>
              <a:gd name="connsiteX4" fmla="*/ 545761 w 843625"/>
              <a:gd name="connsiteY4" fmla="*/ 15665 h 1332444"/>
              <a:gd name="connsiteX5" fmla="*/ 696881 w 843625"/>
              <a:gd name="connsiteY5" fmla="*/ 187644 h 1332444"/>
              <a:gd name="connsiteX6" fmla="*/ 841446 w 843625"/>
              <a:gd name="connsiteY6" fmla="*/ 1026095 h 1332444"/>
              <a:gd name="connsiteX7" fmla="*/ 752727 w 843625"/>
              <a:gd name="connsiteY7" fmla="*/ 1266241 h 1332444"/>
              <a:gd name="connsiteX8" fmla="*/ 366399 w 843625"/>
              <a:gd name="connsiteY8" fmla="*/ 1325512 h 1332444"/>
              <a:gd name="connsiteX9" fmla="*/ 177000 w 843625"/>
              <a:gd name="connsiteY9" fmla="*/ 1137372 h 1332444"/>
              <a:gd name="connsiteX10" fmla="*/ 105178 w 843625"/>
              <a:gd name="connsiteY10" fmla="*/ 526171 h 1332444"/>
              <a:gd name="connsiteX11" fmla="*/ 8576 w 843625"/>
              <a:gd name="connsiteY11" fmla="*/ 550409 h 1332444"/>
              <a:gd name="connsiteX0" fmla="*/ 8576 w 843625"/>
              <a:gd name="connsiteY0" fmla="*/ 550409 h 1332528"/>
              <a:gd name="connsiteX1" fmla="*/ 76387 w 843625"/>
              <a:gd name="connsiteY1" fmla="*/ 392155 h 1332528"/>
              <a:gd name="connsiteX2" fmla="*/ 59067 w 843625"/>
              <a:gd name="connsiteY2" fmla="*/ 114810 h 1332528"/>
              <a:gd name="connsiteX3" fmla="*/ 209272 w 843625"/>
              <a:gd name="connsiteY3" fmla="*/ 19150 h 1332528"/>
              <a:gd name="connsiteX4" fmla="*/ 545761 w 843625"/>
              <a:gd name="connsiteY4" fmla="*/ 15665 h 1332528"/>
              <a:gd name="connsiteX5" fmla="*/ 696881 w 843625"/>
              <a:gd name="connsiteY5" fmla="*/ 187644 h 1332528"/>
              <a:gd name="connsiteX6" fmla="*/ 841446 w 843625"/>
              <a:gd name="connsiteY6" fmla="*/ 1026095 h 1332528"/>
              <a:gd name="connsiteX7" fmla="*/ 752727 w 843625"/>
              <a:gd name="connsiteY7" fmla="*/ 1266241 h 1332528"/>
              <a:gd name="connsiteX8" fmla="*/ 366399 w 843625"/>
              <a:gd name="connsiteY8" fmla="*/ 1325512 h 1332528"/>
              <a:gd name="connsiteX9" fmla="*/ 184643 w 843625"/>
              <a:gd name="connsiteY9" fmla="*/ 1136120 h 1332528"/>
              <a:gd name="connsiteX10" fmla="*/ 105178 w 843625"/>
              <a:gd name="connsiteY10" fmla="*/ 526171 h 1332528"/>
              <a:gd name="connsiteX11" fmla="*/ 8576 w 843625"/>
              <a:gd name="connsiteY11" fmla="*/ 550409 h 1332528"/>
              <a:gd name="connsiteX0" fmla="*/ 8576 w 843404"/>
              <a:gd name="connsiteY0" fmla="*/ 550409 h 1327013"/>
              <a:gd name="connsiteX1" fmla="*/ 76387 w 843404"/>
              <a:gd name="connsiteY1" fmla="*/ 392155 h 1327013"/>
              <a:gd name="connsiteX2" fmla="*/ 59067 w 843404"/>
              <a:gd name="connsiteY2" fmla="*/ 114810 h 1327013"/>
              <a:gd name="connsiteX3" fmla="*/ 209272 w 843404"/>
              <a:gd name="connsiteY3" fmla="*/ 19150 h 1327013"/>
              <a:gd name="connsiteX4" fmla="*/ 545761 w 843404"/>
              <a:gd name="connsiteY4" fmla="*/ 15665 h 1327013"/>
              <a:gd name="connsiteX5" fmla="*/ 696881 w 843404"/>
              <a:gd name="connsiteY5" fmla="*/ 187644 h 1327013"/>
              <a:gd name="connsiteX6" fmla="*/ 841446 w 843404"/>
              <a:gd name="connsiteY6" fmla="*/ 1026095 h 1327013"/>
              <a:gd name="connsiteX7" fmla="*/ 752727 w 843404"/>
              <a:gd name="connsiteY7" fmla="*/ 1266241 h 1327013"/>
              <a:gd name="connsiteX8" fmla="*/ 390961 w 843404"/>
              <a:gd name="connsiteY8" fmla="*/ 1319274 h 1327013"/>
              <a:gd name="connsiteX9" fmla="*/ 184643 w 843404"/>
              <a:gd name="connsiteY9" fmla="*/ 1136120 h 1327013"/>
              <a:gd name="connsiteX10" fmla="*/ 105178 w 843404"/>
              <a:gd name="connsiteY10" fmla="*/ 526171 h 1327013"/>
              <a:gd name="connsiteX11" fmla="*/ 8576 w 843404"/>
              <a:gd name="connsiteY11" fmla="*/ 550409 h 1327013"/>
              <a:gd name="connsiteX0" fmla="*/ 8576 w 843404"/>
              <a:gd name="connsiteY0" fmla="*/ 567995 h 1344599"/>
              <a:gd name="connsiteX1" fmla="*/ 76387 w 843404"/>
              <a:gd name="connsiteY1" fmla="*/ 409741 h 1344599"/>
              <a:gd name="connsiteX2" fmla="*/ 59067 w 843404"/>
              <a:gd name="connsiteY2" fmla="*/ 132396 h 1344599"/>
              <a:gd name="connsiteX3" fmla="*/ 262200 w 843404"/>
              <a:gd name="connsiteY3" fmla="*/ 8133 h 1344599"/>
              <a:gd name="connsiteX4" fmla="*/ 545761 w 843404"/>
              <a:gd name="connsiteY4" fmla="*/ 33251 h 1344599"/>
              <a:gd name="connsiteX5" fmla="*/ 696881 w 843404"/>
              <a:gd name="connsiteY5" fmla="*/ 205230 h 1344599"/>
              <a:gd name="connsiteX6" fmla="*/ 841446 w 843404"/>
              <a:gd name="connsiteY6" fmla="*/ 1043681 h 1344599"/>
              <a:gd name="connsiteX7" fmla="*/ 752727 w 843404"/>
              <a:gd name="connsiteY7" fmla="*/ 1283827 h 1344599"/>
              <a:gd name="connsiteX8" fmla="*/ 390961 w 843404"/>
              <a:gd name="connsiteY8" fmla="*/ 1336860 h 1344599"/>
              <a:gd name="connsiteX9" fmla="*/ 184643 w 843404"/>
              <a:gd name="connsiteY9" fmla="*/ 1153706 h 1344599"/>
              <a:gd name="connsiteX10" fmla="*/ 105178 w 843404"/>
              <a:gd name="connsiteY10" fmla="*/ 543757 h 1344599"/>
              <a:gd name="connsiteX11" fmla="*/ 8576 w 843404"/>
              <a:gd name="connsiteY11" fmla="*/ 567995 h 1344599"/>
              <a:gd name="connsiteX0" fmla="*/ 8576 w 843404"/>
              <a:gd name="connsiteY0" fmla="*/ 567509 h 1344113"/>
              <a:gd name="connsiteX1" fmla="*/ 76387 w 843404"/>
              <a:gd name="connsiteY1" fmla="*/ 409255 h 1344113"/>
              <a:gd name="connsiteX2" fmla="*/ 99190 w 843404"/>
              <a:gd name="connsiteY2" fmla="*/ 125338 h 1344113"/>
              <a:gd name="connsiteX3" fmla="*/ 262200 w 843404"/>
              <a:gd name="connsiteY3" fmla="*/ 7647 h 1344113"/>
              <a:gd name="connsiteX4" fmla="*/ 545761 w 843404"/>
              <a:gd name="connsiteY4" fmla="*/ 32765 h 1344113"/>
              <a:gd name="connsiteX5" fmla="*/ 696881 w 843404"/>
              <a:gd name="connsiteY5" fmla="*/ 204744 h 1344113"/>
              <a:gd name="connsiteX6" fmla="*/ 841446 w 843404"/>
              <a:gd name="connsiteY6" fmla="*/ 1043195 h 1344113"/>
              <a:gd name="connsiteX7" fmla="*/ 752727 w 843404"/>
              <a:gd name="connsiteY7" fmla="*/ 1283341 h 1344113"/>
              <a:gd name="connsiteX8" fmla="*/ 390961 w 843404"/>
              <a:gd name="connsiteY8" fmla="*/ 1336374 h 1344113"/>
              <a:gd name="connsiteX9" fmla="*/ 184643 w 843404"/>
              <a:gd name="connsiteY9" fmla="*/ 1153220 h 1344113"/>
              <a:gd name="connsiteX10" fmla="*/ 105178 w 843404"/>
              <a:gd name="connsiteY10" fmla="*/ 543271 h 1344113"/>
              <a:gd name="connsiteX11" fmla="*/ 8576 w 843404"/>
              <a:gd name="connsiteY11" fmla="*/ 567509 h 1344113"/>
              <a:gd name="connsiteX0" fmla="*/ 8576 w 843404"/>
              <a:gd name="connsiteY0" fmla="*/ 566478 h 1343082"/>
              <a:gd name="connsiteX1" fmla="*/ 76387 w 843404"/>
              <a:gd name="connsiteY1" fmla="*/ 408224 h 1343082"/>
              <a:gd name="connsiteX2" fmla="*/ 99190 w 843404"/>
              <a:gd name="connsiteY2" fmla="*/ 124307 h 1343082"/>
              <a:gd name="connsiteX3" fmla="*/ 262200 w 843404"/>
              <a:gd name="connsiteY3" fmla="*/ 6616 h 1343082"/>
              <a:gd name="connsiteX4" fmla="*/ 579343 w 843404"/>
              <a:gd name="connsiteY4" fmla="*/ 35092 h 1343082"/>
              <a:gd name="connsiteX5" fmla="*/ 696881 w 843404"/>
              <a:gd name="connsiteY5" fmla="*/ 203713 h 1343082"/>
              <a:gd name="connsiteX6" fmla="*/ 841446 w 843404"/>
              <a:gd name="connsiteY6" fmla="*/ 1042164 h 1343082"/>
              <a:gd name="connsiteX7" fmla="*/ 752727 w 843404"/>
              <a:gd name="connsiteY7" fmla="*/ 1282310 h 1343082"/>
              <a:gd name="connsiteX8" fmla="*/ 390961 w 843404"/>
              <a:gd name="connsiteY8" fmla="*/ 1335343 h 1343082"/>
              <a:gd name="connsiteX9" fmla="*/ 184643 w 843404"/>
              <a:gd name="connsiteY9" fmla="*/ 1152189 h 1343082"/>
              <a:gd name="connsiteX10" fmla="*/ 105178 w 843404"/>
              <a:gd name="connsiteY10" fmla="*/ 542240 h 1343082"/>
              <a:gd name="connsiteX11" fmla="*/ 8576 w 843404"/>
              <a:gd name="connsiteY11" fmla="*/ 566478 h 1343082"/>
              <a:gd name="connsiteX0" fmla="*/ 8576 w 843404"/>
              <a:gd name="connsiteY0" fmla="*/ 580816 h 1357420"/>
              <a:gd name="connsiteX1" fmla="*/ 76387 w 843404"/>
              <a:gd name="connsiteY1" fmla="*/ 422562 h 1357420"/>
              <a:gd name="connsiteX2" fmla="*/ 99190 w 843404"/>
              <a:gd name="connsiteY2" fmla="*/ 138645 h 1357420"/>
              <a:gd name="connsiteX3" fmla="*/ 308863 w 843404"/>
              <a:gd name="connsiteY3" fmla="*/ 4451 h 1357420"/>
              <a:gd name="connsiteX4" fmla="*/ 579343 w 843404"/>
              <a:gd name="connsiteY4" fmla="*/ 49430 h 1357420"/>
              <a:gd name="connsiteX5" fmla="*/ 696881 w 843404"/>
              <a:gd name="connsiteY5" fmla="*/ 218051 h 1357420"/>
              <a:gd name="connsiteX6" fmla="*/ 841446 w 843404"/>
              <a:gd name="connsiteY6" fmla="*/ 1056502 h 1357420"/>
              <a:gd name="connsiteX7" fmla="*/ 752727 w 843404"/>
              <a:gd name="connsiteY7" fmla="*/ 1296648 h 1357420"/>
              <a:gd name="connsiteX8" fmla="*/ 390961 w 843404"/>
              <a:gd name="connsiteY8" fmla="*/ 1349681 h 1357420"/>
              <a:gd name="connsiteX9" fmla="*/ 184643 w 843404"/>
              <a:gd name="connsiteY9" fmla="*/ 1166527 h 1357420"/>
              <a:gd name="connsiteX10" fmla="*/ 105178 w 843404"/>
              <a:gd name="connsiteY10" fmla="*/ 556578 h 1357420"/>
              <a:gd name="connsiteX11" fmla="*/ 8576 w 843404"/>
              <a:gd name="connsiteY11" fmla="*/ 580816 h 1357420"/>
              <a:gd name="connsiteX0" fmla="*/ 8576 w 842535"/>
              <a:gd name="connsiteY0" fmla="*/ 580879 h 1357483"/>
              <a:gd name="connsiteX1" fmla="*/ 76387 w 842535"/>
              <a:gd name="connsiteY1" fmla="*/ 422625 h 1357483"/>
              <a:gd name="connsiteX2" fmla="*/ 99190 w 842535"/>
              <a:gd name="connsiteY2" fmla="*/ 138708 h 1357483"/>
              <a:gd name="connsiteX3" fmla="*/ 308863 w 842535"/>
              <a:gd name="connsiteY3" fmla="*/ 4514 h 1357483"/>
              <a:gd name="connsiteX4" fmla="*/ 579343 w 842535"/>
              <a:gd name="connsiteY4" fmla="*/ 49493 h 1357483"/>
              <a:gd name="connsiteX5" fmla="*/ 714903 w 842535"/>
              <a:gd name="connsiteY5" fmla="*/ 221806 h 1357483"/>
              <a:gd name="connsiteX6" fmla="*/ 841446 w 842535"/>
              <a:gd name="connsiteY6" fmla="*/ 1056565 h 1357483"/>
              <a:gd name="connsiteX7" fmla="*/ 752727 w 842535"/>
              <a:gd name="connsiteY7" fmla="*/ 1296711 h 1357483"/>
              <a:gd name="connsiteX8" fmla="*/ 390961 w 842535"/>
              <a:gd name="connsiteY8" fmla="*/ 1349744 h 1357483"/>
              <a:gd name="connsiteX9" fmla="*/ 184643 w 842535"/>
              <a:gd name="connsiteY9" fmla="*/ 1166590 h 1357483"/>
              <a:gd name="connsiteX10" fmla="*/ 105178 w 842535"/>
              <a:gd name="connsiteY10" fmla="*/ 556641 h 1357483"/>
              <a:gd name="connsiteX11" fmla="*/ 8576 w 842535"/>
              <a:gd name="connsiteY11" fmla="*/ 580879 h 1357483"/>
              <a:gd name="connsiteX0" fmla="*/ 8576 w 842535"/>
              <a:gd name="connsiteY0" fmla="*/ 577971 h 1354575"/>
              <a:gd name="connsiteX1" fmla="*/ 76387 w 842535"/>
              <a:gd name="connsiteY1" fmla="*/ 419717 h 1354575"/>
              <a:gd name="connsiteX2" fmla="*/ 99190 w 842535"/>
              <a:gd name="connsiteY2" fmla="*/ 135800 h 1354575"/>
              <a:gd name="connsiteX3" fmla="*/ 308863 w 842535"/>
              <a:gd name="connsiteY3" fmla="*/ 1606 h 1354575"/>
              <a:gd name="connsiteX4" fmla="*/ 714903 w 842535"/>
              <a:gd name="connsiteY4" fmla="*/ 218898 h 1354575"/>
              <a:gd name="connsiteX5" fmla="*/ 841446 w 842535"/>
              <a:gd name="connsiteY5" fmla="*/ 1053657 h 1354575"/>
              <a:gd name="connsiteX6" fmla="*/ 752727 w 842535"/>
              <a:gd name="connsiteY6" fmla="*/ 1293803 h 1354575"/>
              <a:gd name="connsiteX7" fmla="*/ 390961 w 842535"/>
              <a:gd name="connsiteY7" fmla="*/ 1346836 h 1354575"/>
              <a:gd name="connsiteX8" fmla="*/ 184643 w 842535"/>
              <a:gd name="connsiteY8" fmla="*/ 1163682 h 1354575"/>
              <a:gd name="connsiteX9" fmla="*/ 105178 w 842535"/>
              <a:gd name="connsiteY9" fmla="*/ 553733 h 1354575"/>
              <a:gd name="connsiteX10" fmla="*/ 8576 w 842535"/>
              <a:gd name="connsiteY10" fmla="*/ 577971 h 1354575"/>
              <a:gd name="connsiteX0" fmla="*/ 8576 w 841897"/>
              <a:gd name="connsiteY0" fmla="*/ 576547 h 1353151"/>
              <a:gd name="connsiteX1" fmla="*/ 76387 w 841897"/>
              <a:gd name="connsiteY1" fmla="*/ 418293 h 1353151"/>
              <a:gd name="connsiteX2" fmla="*/ 99190 w 841897"/>
              <a:gd name="connsiteY2" fmla="*/ 134376 h 1353151"/>
              <a:gd name="connsiteX3" fmla="*/ 308863 w 841897"/>
              <a:gd name="connsiteY3" fmla="*/ 182 h 1353151"/>
              <a:gd name="connsiteX4" fmla="*/ 730941 w 841897"/>
              <a:gd name="connsiteY4" fmla="*/ 159475 h 1353151"/>
              <a:gd name="connsiteX5" fmla="*/ 841446 w 841897"/>
              <a:gd name="connsiteY5" fmla="*/ 1052233 h 1353151"/>
              <a:gd name="connsiteX6" fmla="*/ 752727 w 841897"/>
              <a:gd name="connsiteY6" fmla="*/ 1292379 h 1353151"/>
              <a:gd name="connsiteX7" fmla="*/ 390961 w 841897"/>
              <a:gd name="connsiteY7" fmla="*/ 1345412 h 1353151"/>
              <a:gd name="connsiteX8" fmla="*/ 184643 w 841897"/>
              <a:gd name="connsiteY8" fmla="*/ 1162258 h 1353151"/>
              <a:gd name="connsiteX9" fmla="*/ 105178 w 841897"/>
              <a:gd name="connsiteY9" fmla="*/ 552309 h 1353151"/>
              <a:gd name="connsiteX10" fmla="*/ 8576 w 841897"/>
              <a:gd name="connsiteY10" fmla="*/ 576547 h 1353151"/>
              <a:gd name="connsiteX0" fmla="*/ 8576 w 852902"/>
              <a:gd name="connsiteY0" fmla="*/ 576547 h 1354413"/>
              <a:gd name="connsiteX1" fmla="*/ 76387 w 852902"/>
              <a:gd name="connsiteY1" fmla="*/ 418293 h 1354413"/>
              <a:gd name="connsiteX2" fmla="*/ 99190 w 852902"/>
              <a:gd name="connsiteY2" fmla="*/ 134376 h 1354413"/>
              <a:gd name="connsiteX3" fmla="*/ 308863 w 852902"/>
              <a:gd name="connsiteY3" fmla="*/ 182 h 1354413"/>
              <a:gd name="connsiteX4" fmla="*/ 730941 w 852902"/>
              <a:gd name="connsiteY4" fmla="*/ 159475 h 1354413"/>
              <a:gd name="connsiteX5" fmla="*/ 852579 w 852902"/>
              <a:gd name="connsiteY5" fmla="*/ 1001682 h 1354413"/>
              <a:gd name="connsiteX6" fmla="*/ 752727 w 852902"/>
              <a:gd name="connsiteY6" fmla="*/ 1292379 h 1354413"/>
              <a:gd name="connsiteX7" fmla="*/ 390961 w 852902"/>
              <a:gd name="connsiteY7" fmla="*/ 1345412 h 1354413"/>
              <a:gd name="connsiteX8" fmla="*/ 184643 w 852902"/>
              <a:gd name="connsiteY8" fmla="*/ 1162258 h 1354413"/>
              <a:gd name="connsiteX9" fmla="*/ 105178 w 852902"/>
              <a:gd name="connsiteY9" fmla="*/ 552309 h 1354413"/>
              <a:gd name="connsiteX10" fmla="*/ 8576 w 852902"/>
              <a:gd name="connsiteY10" fmla="*/ 576547 h 1354413"/>
              <a:gd name="connsiteX0" fmla="*/ 9753 w 842440"/>
              <a:gd name="connsiteY0" fmla="*/ 568913 h 1354413"/>
              <a:gd name="connsiteX1" fmla="*/ 65925 w 842440"/>
              <a:gd name="connsiteY1" fmla="*/ 418293 h 1354413"/>
              <a:gd name="connsiteX2" fmla="*/ 88728 w 842440"/>
              <a:gd name="connsiteY2" fmla="*/ 134376 h 1354413"/>
              <a:gd name="connsiteX3" fmla="*/ 298401 w 842440"/>
              <a:gd name="connsiteY3" fmla="*/ 182 h 1354413"/>
              <a:gd name="connsiteX4" fmla="*/ 720479 w 842440"/>
              <a:gd name="connsiteY4" fmla="*/ 159475 h 1354413"/>
              <a:gd name="connsiteX5" fmla="*/ 842117 w 842440"/>
              <a:gd name="connsiteY5" fmla="*/ 1001682 h 1354413"/>
              <a:gd name="connsiteX6" fmla="*/ 742265 w 842440"/>
              <a:gd name="connsiteY6" fmla="*/ 1292379 h 1354413"/>
              <a:gd name="connsiteX7" fmla="*/ 380499 w 842440"/>
              <a:gd name="connsiteY7" fmla="*/ 1345412 h 1354413"/>
              <a:gd name="connsiteX8" fmla="*/ 174181 w 842440"/>
              <a:gd name="connsiteY8" fmla="*/ 1162258 h 1354413"/>
              <a:gd name="connsiteX9" fmla="*/ 94716 w 842440"/>
              <a:gd name="connsiteY9" fmla="*/ 552309 h 1354413"/>
              <a:gd name="connsiteX10" fmla="*/ 9753 w 842440"/>
              <a:gd name="connsiteY10" fmla="*/ 568913 h 1354413"/>
              <a:gd name="connsiteX0" fmla="*/ 9475 w 842162"/>
              <a:gd name="connsiteY0" fmla="*/ 568921 h 1354421"/>
              <a:gd name="connsiteX1" fmla="*/ 68141 w 842162"/>
              <a:gd name="connsiteY1" fmla="*/ 437939 h 1354421"/>
              <a:gd name="connsiteX2" fmla="*/ 88450 w 842162"/>
              <a:gd name="connsiteY2" fmla="*/ 134384 h 1354421"/>
              <a:gd name="connsiteX3" fmla="*/ 298123 w 842162"/>
              <a:gd name="connsiteY3" fmla="*/ 190 h 1354421"/>
              <a:gd name="connsiteX4" fmla="*/ 720201 w 842162"/>
              <a:gd name="connsiteY4" fmla="*/ 159483 h 1354421"/>
              <a:gd name="connsiteX5" fmla="*/ 841839 w 842162"/>
              <a:gd name="connsiteY5" fmla="*/ 1001690 h 1354421"/>
              <a:gd name="connsiteX6" fmla="*/ 741987 w 842162"/>
              <a:gd name="connsiteY6" fmla="*/ 1292387 h 1354421"/>
              <a:gd name="connsiteX7" fmla="*/ 380221 w 842162"/>
              <a:gd name="connsiteY7" fmla="*/ 1345420 h 1354421"/>
              <a:gd name="connsiteX8" fmla="*/ 173903 w 842162"/>
              <a:gd name="connsiteY8" fmla="*/ 1162266 h 1354421"/>
              <a:gd name="connsiteX9" fmla="*/ 94438 w 842162"/>
              <a:gd name="connsiteY9" fmla="*/ 552317 h 1354421"/>
              <a:gd name="connsiteX10" fmla="*/ 9475 w 842162"/>
              <a:gd name="connsiteY10" fmla="*/ 568921 h 1354421"/>
              <a:gd name="connsiteX0" fmla="*/ 9475 w 842162"/>
              <a:gd name="connsiteY0" fmla="*/ 568732 h 1354232"/>
              <a:gd name="connsiteX1" fmla="*/ 68141 w 842162"/>
              <a:gd name="connsiteY1" fmla="*/ 437750 h 1354232"/>
              <a:gd name="connsiteX2" fmla="*/ 86360 w 842162"/>
              <a:gd name="connsiteY2" fmla="*/ 157448 h 1354232"/>
              <a:gd name="connsiteX3" fmla="*/ 298123 w 842162"/>
              <a:gd name="connsiteY3" fmla="*/ 1 h 1354232"/>
              <a:gd name="connsiteX4" fmla="*/ 720201 w 842162"/>
              <a:gd name="connsiteY4" fmla="*/ 159294 h 1354232"/>
              <a:gd name="connsiteX5" fmla="*/ 841839 w 842162"/>
              <a:gd name="connsiteY5" fmla="*/ 1001501 h 1354232"/>
              <a:gd name="connsiteX6" fmla="*/ 741987 w 842162"/>
              <a:gd name="connsiteY6" fmla="*/ 1292198 h 1354232"/>
              <a:gd name="connsiteX7" fmla="*/ 380221 w 842162"/>
              <a:gd name="connsiteY7" fmla="*/ 1345231 h 1354232"/>
              <a:gd name="connsiteX8" fmla="*/ 173903 w 842162"/>
              <a:gd name="connsiteY8" fmla="*/ 1162077 h 1354232"/>
              <a:gd name="connsiteX9" fmla="*/ 94438 w 842162"/>
              <a:gd name="connsiteY9" fmla="*/ 552128 h 1354232"/>
              <a:gd name="connsiteX10" fmla="*/ 9475 w 842162"/>
              <a:gd name="connsiteY10" fmla="*/ 568732 h 1354232"/>
              <a:gd name="connsiteX0" fmla="*/ 9475 w 842162"/>
              <a:gd name="connsiteY0" fmla="*/ 553089 h 1338589"/>
              <a:gd name="connsiteX1" fmla="*/ 68141 w 842162"/>
              <a:gd name="connsiteY1" fmla="*/ 422107 h 1338589"/>
              <a:gd name="connsiteX2" fmla="*/ 86360 w 842162"/>
              <a:gd name="connsiteY2" fmla="*/ 141805 h 1338589"/>
              <a:gd name="connsiteX3" fmla="*/ 302731 w 842162"/>
              <a:gd name="connsiteY3" fmla="*/ 786 h 1338589"/>
              <a:gd name="connsiteX4" fmla="*/ 720201 w 842162"/>
              <a:gd name="connsiteY4" fmla="*/ 143651 h 1338589"/>
              <a:gd name="connsiteX5" fmla="*/ 841839 w 842162"/>
              <a:gd name="connsiteY5" fmla="*/ 985858 h 1338589"/>
              <a:gd name="connsiteX6" fmla="*/ 741987 w 842162"/>
              <a:gd name="connsiteY6" fmla="*/ 1276555 h 1338589"/>
              <a:gd name="connsiteX7" fmla="*/ 380221 w 842162"/>
              <a:gd name="connsiteY7" fmla="*/ 1329588 h 1338589"/>
              <a:gd name="connsiteX8" fmla="*/ 173903 w 842162"/>
              <a:gd name="connsiteY8" fmla="*/ 1146434 h 1338589"/>
              <a:gd name="connsiteX9" fmla="*/ 94438 w 842162"/>
              <a:gd name="connsiteY9" fmla="*/ 536485 h 1338589"/>
              <a:gd name="connsiteX10" fmla="*/ 9475 w 842162"/>
              <a:gd name="connsiteY10" fmla="*/ 553089 h 1338589"/>
              <a:gd name="connsiteX0" fmla="*/ 9475 w 842162"/>
              <a:gd name="connsiteY0" fmla="*/ 556656 h 1342156"/>
              <a:gd name="connsiteX1" fmla="*/ 68141 w 842162"/>
              <a:gd name="connsiteY1" fmla="*/ 425674 h 1342156"/>
              <a:gd name="connsiteX2" fmla="*/ 86360 w 842162"/>
              <a:gd name="connsiteY2" fmla="*/ 145372 h 1342156"/>
              <a:gd name="connsiteX3" fmla="*/ 302731 w 842162"/>
              <a:gd name="connsiteY3" fmla="*/ 4353 h 1342156"/>
              <a:gd name="connsiteX4" fmla="*/ 720201 w 842162"/>
              <a:gd name="connsiteY4" fmla="*/ 147218 h 1342156"/>
              <a:gd name="connsiteX5" fmla="*/ 841839 w 842162"/>
              <a:gd name="connsiteY5" fmla="*/ 989425 h 1342156"/>
              <a:gd name="connsiteX6" fmla="*/ 741987 w 842162"/>
              <a:gd name="connsiteY6" fmla="*/ 1280122 h 1342156"/>
              <a:gd name="connsiteX7" fmla="*/ 380221 w 842162"/>
              <a:gd name="connsiteY7" fmla="*/ 1333155 h 1342156"/>
              <a:gd name="connsiteX8" fmla="*/ 173903 w 842162"/>
              <a:gd name="connsiteY8" fmla="*/ 1150001 h 1342156"/>
              <a:gd name="connsiteX9" fmla="*/ 94438 w 842162"/>
              <a:gd name="connsiteY9" fmla="*/ 540052 h 1342156"/>
              <a:gd name="connsiteX10" fmla="*/ 9475 w 842162"/>
              <a:gd name="connsiteY10" fmla="*/ 556656 h 1342156"/>
              <a:gd name="connsiteX0" fmla="*/ 9475 w 842162"/>
              <a:gd name="connsiteY0" fmla="*/ 553349 h 1338849"/>
              <a:gd name="connsiteX1" fmla="*/ 68141 w 842162"/>
              <a:gd name="connsiteY1" fmla="*/ 422367 h 1338849"/>
              <a:gd name="connsiteX2" fmla="*/ 96954 w 842162"/>
              <a:gd name="connsiteY2" fmla="*/ 146058 h 1338849"/>
              <a:gd name="connsiteX3" fmla="*/ 302731 w 842162"/>
              <a:gd name="connsiteY3" fmla="*/ 1046 h 1338849"/>
              <a:gd name="connsiteX4" fmla="*/ 720201 w 842162"/>
              <a:gd name="connsiteY4" fmla="*/ 143911 h 1338849"/>
              <a:gd name="connsiteX5" fmla="*/ 841839 w 842162"/>
              <a:gd name="connsiteY5" fmla="*/ 986118 h 1338849"/>
              <a:gd name="connsiteX6" fmla="*/ 741987 w 842162"/>
              <a:gd name="connsiteY6" fmla="*/ 1276815 h 1338849"/>
              <a:gd name="connsiteX7" fmla="*/ 380221 w 842162"/>
              <a:gd name="connsiteY7" fmla="*/ 1329848 h 1338849"/>
              <a:gd name="connsiteX8" fmla="*/ 173903 w 842162"/>
              <a:gd name="connsiteY8" fmla="*/ 1146694 h 1338849"/>
              <a:gd name="connsiteX9" fmla="*/ 94438 w 842162"/>
              <a:gd name="connsiteY9" fmla="*/ 536745 h 1338849"/>
              <a:gd name="connsiteX10" fmla="*/ 9475 w 842162"/>
              <a:gd name="connsiteY10" fmla="*/ 553349 h 1338849"/>
              <a:gd name="connsiteX0" fmla="*/ 9475 w 842162"/>
              <a:gd name="connsiteY0" fmla="*/ 553349 h 1338908"/>
              <a:gd name="connsiteX1" fmla="*/ 68141 w 842162"/>
              <a:gd name="connsiteY1" fmla="*/ 422367 h 1338908"/>
              <a:gd name="connsiteX2" fmla="*/ 96954 w 842162"/>
              <a:gd name="connsiteY2" fmla="*/ 146058 h 1338908"/>
              <a:gd name="connsiteX3" fmla="*/ 302731 w 842162"/>
              <a:gd name="connsiteY3" fmla="*/ 1046 h 1338908"/>
              <a:gd name="connsiteX4" fmla="*/ 720201 w 842162"/>
              <a:gd name="connsiteY4" fmla="*/ 143911 h 1338908"/>
              <a:gd name="connsiteX5" fmla="*/ 841839 w 842162"/>
              <a:gd name="connsiteY5" fmla="*/ 986118 h 1338908"/>
              <a:gd name="connsiteX6" fmla="*/ 741987 w 842162"/>
              <a:gd name="connsiteY6" fmla="*/ 1276815 h 1338908"/>
              <a:gd name="connsiteX7" fmla="*/ 380221 w 842162"/>
              <a:gd name="connsiteY7" fmla="*/ 1329848 h 1338908"/>
              <a:gd name="connsiteX8" fmla="*/ 178844 w 842162"/>
              <a:gd name="connsiteY8" fmla="*/ 1145885 h 1338908"/>
              <a:gd name="connsiteX9" fmla="*/ 94438 w 842162"/>
              <a:gd name="connsiteY9" fmla="*/ 536745 h 1338908"/>
              <a:gd name="connsiteX10" fmla="*/ 9475 w 842162"/>
              <a:gd name="connsiteY10" fmla="*/ 553349 h 1338908"/>
              <a:gd name="connsiteX0" fmla="*/ 9475 w 842162"/>
              <a:gd name="connsiteY0" fmla="*/ 553349 h 1338908"/>
              <a:gd name="connsiteX1" fmla="*/ 68141 w 842162"/>
              <a:gd name="connsiteY1" fmla="*/ 422367 h 1338908"/>
              <a:gd name="connsiteX2" fmla="*/ 96954 w 842162"/>
              <a:gd name="connsiteY2" fmla="*/ 146058 h 1338908"/>
              <a:gd name="connsiteX3" fmla="*/ 302731 w 842162"/>
              <a:gd name="connsiteY3" fmla="*/ 1046 h 1338908"/>
              <a:gd name="connsiteX4" fmla="*/ 720201 w 842162"/>
              <a:gd name="connsiteY4" fmla="*/ 143911 h 1338908"/>
              <a:gd name="connsiteX5" fmla="*/ 841839 w 842162"/>
              <a:gd name="connsiteY5" fmla="*/ 986118 h 1338908"/>
              <a:gd name="connsiteX6" fmla="*/ 741987 w 842162"/>
              <a:gd name="connsiteY6" fmla="*/ 1276815 h 1338908"/>
              <a:gd name="connsiteX7" fmla="*/ 380221 w 842162"/>
              <a:gd name="connsiteY7" fmla="*/ 1329848 h 1338908"/>
              <a:gd name="connsiteX8" fmla="*/ 178844 w 842162"/>
              <a:gd name="connsiteY8" fmla="*/ 1145885 h 1338908"/>
              <a:gd name="connsiteX9" fmla="*/ 94438 w 842162"/>
              <a:gd name="connsiteY9" fmla="*/ 536745 h 1338908"/>
              <a:gd name="connsiteX10" fmla="*/ 9475 w 842162"/>
              <a:gd name="connsiteY10" fmla="*/ 553349 h 1338908"/>
              <a:gd name="connsiteX0" fmla="*/ 9475 w 842162"/>
              <a:gd name="connsiteY0" fmla="*/ 553349 h 1342900"/>
              <a:gd name="connsiteX1" fmla="*/ 68141 w 842162"/>
              <a:gd name="connsiteY1" fmla="*/ 422367 h 1342900"/>
              <a:gd name="connsiteX2" fmla="*/ 96954 w 842162"/>
              <a:gd name="connsiteY2" fmla="*/ 146058 h 1342900"/>
              <a:gd name="connsiteX3" fmla="*/ 302731 w 842162"/>
              <a:gd name="connsiteY3" fmla="*/ 1046 h 1342900"/>
              <a:gd name="connsiteX4" fmla="*/ 720201 w 842162"/>
              <a:gd name="connsiteY4" fmla="*/ 143911 h 1342900"/>
              <a:gd name="connsiteX5" fmla="*/ 841839 w 842162"/>
              <a:gd name="connsiteY5" fmla="*/ 986118 h 1342900"/>
              <a:gd name="connsiteX6" fmla="*/ 741987 w 842162"/>
              <a:gd name="connsiteY6" fmla="*/ 1276815 h 1342900"/>
              <a:gd name="connsiteX7" fmla="*/ 380221 w 842162"/>
              <a:gd name="connsiteY7" fmla="*/ 1329848 h 1342900"/>
              <a:gd name="connsiteX8" fmla="*/ 164306 w 842162"/>
              <a:gd name="connsiteY8" fmla="*/ 1090990 h 1342900"/>
              <a:gd name="connsiteX9" fmla="*/ 94438 w 842162"/>
              <a:gd name="connsiteY9" fmla="*/ 536745 h 1342900"/>
              <a:gd name="connsiteX10" fmla="*/ 9475 w 842162"/>
              <a:gd name="connsiteY10" fmla="*/ 553349 h 1342900"/>
              <a:gd name="connsiteX0" fmla="*/ 9475 w 842162"/>
              <a:gd name="connsiteY0" fmla="*/ 553349 h 1341177"/>
              <a:gd name="connsiteX1" fmla="*/ 68141 w 842162"/>
              <a:gd name="connsiteY1" fmla="*/ 422367 h 1341177"/>
              <a:gd name="connsiteX2" fmla="*/ 96954 w 842162"/>
              <a:gd name="connsiteY2" fmla="*/ 146058 h 1341177"/>
              <a:gd name="connsiteX3" fmla="*/ 302731 w 842162"/>
              <a:gd name="connsiteY3" fmla="*/ 1046 h 1341177"/>
              <a:gd name="connsiteX4" fmla="*/ 720201 w 842162"/>
              <a:gd name="connsiteY4" fmla="*/ 143911 h 1341177"/>
              <a:gd name="connsiteX5" fmla="*/ 841839 w 842162"/>
              <a:gd name="connsiteY5" fmla="*/ 986118 h 1341177"/>
              <a:gd name="connsiteX6" fmla="*/ 741987 w 842162"/>
              <a:gd name="connsiteY6" fmla="*/ 1276815 h 1341177"/>
              <a:gd name="connsiteX7" fmla="*/ 380221 w 842162"/>
              <a:gd name="connsiteY7" fmla="*/ 1329848 h 1341177"/>
              <a:gd name="connsiteX8" fmla="*/ 177395 w 842162"/>
              <a:gd name="connsiteY8" fmla="*/ 1114621 h 1341177"/>
              <a:gd name="connsiteX9" fmla="*/ 94438 w 842162"/>
              <a:gd name="connsiteY9" fmla="*/ 536745 h 1341177"/>
              <a:gd name="connsiteX10" fmla="*/ 9475 w 842162"/>
              <a:gd name="connsiteY10" fmla="*/ 553349 h 1341177"/>
              <a:gd name="connsiteX0" fmla="*/ 9475 w 842162"/>
              <a:gd name="connsiteY0" fmla="*/ 553349 h 1341177"/>
              <a:gd name="connsiteX1" fmla="*/ 68141 w 842162"/>
              <a:gd name="connsiteY1" fmla="*/ 422367 h 1341177"/>
              <a:gd name="connsiteX2" fmla="*/ 96954 w 842162"/>
              <a:gd name="connsiteY2" fmla="*/ 146058 h 1341177"/>
              <a:gd name="connsiteX3" fmla="*/ 302731 w 842162"/>
              <a:gd name="connsiteY3" fmla="*/ 1046 h 1341177"/>
              <a:gd name="connsiteX4" fmla="*/ 720201 w 842162"/>
              <a:gd name="connsiteY4" fmla="*/ 143911 h 1341177"/>
              <a:gd name="connsiteX5" fmla="*/ 841839 w 842162"/>
              <a:gd name="connsiteY5" fmla="*/ 986118 h 1341177"/>
              <a:gd name="connsiteX6" fmla="*/ 741987 w 842162"/>
              <a:gd name="connsiteY6" fmla="*/ 1276815 h 1341177"/>
              <a:gd name="connsiteX7" fmla="*/ 380221 w 842162"/>
              <a:gd name="connsiteY7" fmla="*/ 1329848 h 1341177"/>
              <a:gd name="connsiteX8" fmla="*/ 177395 w 842162"/>
              <a:gd name="connsiteY8" fmla="*/ 1114621 h 1341177"/>
              <a:gd name="connsiteX9" fmla="*/ 94438 w 842162"/>
              <a:gd name="connsiteY9" fmla="*/ 536745 h 1341177"/>
              <a:gd name="connsiteX10" fmla="*/ 9475 w 842162"/>
              <a:gd name="connsiteY10" fmla="*/ 553349 h 1341177"/>
              <a:gd name="connsiteX0" fmla="*/ 9475 w 842162"/>
              <a:gd name="connsiteY0" fmla="*/ 579552 h 1367380"/>
              <a:gd name="connsiteX1" fmla="*/ 68141 w 842162"/>
              <a:gd name="connsiteY1" fmla="*/ 448570 h 1367380"/>
              <a:gd name="connsiteX2" fmla="*/ 96954 w 842162"/>
              <a:gd name="connsiteY2" fmla="*/ 172261 h 1367380"/>
              <a:gd name="connsiteX3" fmla="*/ 424856 w 842162"/>
              <a:gd name="connsiteY3" fmla="*/ 22 h 1367380"/>
              <a:gd name="connsiteX4" fmla="*/ 720201 w 842162"/>
              <a:gd name="connsiteY4" fmla="*/ 170114 h 1367380"/>
              <a:gd name="connsiteX5" fmla="*/ 841839 w 842162"/>
              <a:gd name="connsiteY5" fmla="*/ 1012321 h 1367380"/>
              <a:gd name="connsiteX6" fmla="*/ 741987 w 842162"/>
              <a:gd name="connsiteY6" fmla="*/ 1303018 h 1367380"/>
              <a:gd name="connsiteX7" fmla="*/ 380221 w 842162"/>
              <a:gd name="connsiteY7" fmla="*/ 1356051 h 1367380"/>
              <a:gd name="connsiteX8" fmla="*/ 177395 w 842162"/>
              <a:gd name="connsiteY8" fmla="*/ 1140824 h 1367380"/>
              <a:gd name="connsiteX9" fmla="*/ 94438 w 842162"/>
              <a:gd name="connsiteY9" fmla="*/ 562948 h 1367380"/>
              <a:gd name="connsiteX10" fmla="*/ 9475 w 842162"/>
              <a:gd name="connsiteY10" fmla="*/ 579552 h 1367380"/>
              <a:gd name="connsiteX0" fmla="*/ 9475 w 842162"/>
              <a:gd name="connsiteY0" fmla="*/ 579628 h 1367456"/>
              <a:gd name="connsiteX1" fmla="*/ 68141 w 842162"/>
              <a:gd name="connsiteY1" fmla="*/ 448646 h 1367456"/>
              <a:gd name="connsiteX2" fmla="*/ 160918 w 842162"/>
              <a:gd name="connsiteY2" fmla="*/ 150520 h 1367456"/>
              <a:gd name="connsiteX3" fmla="*/ 424856 w 842162"/>
              <a:gd name="connsiteY3" fmla="*/ 98 h 1367456"/>
              <a:gd name="connsiteX4" fmla="*/ 720201 w 842162"/>
              <a:gd name="connsiteY4" fmla="*/ 170190 h 1367456"/>
              <a:gd name="connsiteX5" fmla="*/ 841839 w 842162"/>
              <a:gd name="connsiteY5" fmla="*/ 1012397 h 1367456"/>
              <a:gd name="connsiteX6" fmla="*/ 741987 w 842162"/>
              <a:gd name="connsiteY6" fmla="*/ 1303094 h 1367456"/>
              <a:gd name="connsiteX7" fmla="*/ 380221 w 842162"/>
              <a:gd name="connsiteY7" fmla="*/ 1356127 h 1367456"/>
              <a:gd name="connsiteX8" fmla="*/ 177395 w 842162"/>
              <a:gd name="connsiteY8" fmla="*/ 1140900 h 1367456"/>
              <a:gd name="connsiteX9" fmla="*/ 94438 w 842162"/>
              <a:gd name="connsiteY9" fmla="*/ 563024 h 1367456"/>
              <a:gd name="connsiteX10" fmla="*/ 9475 w 842162"/>
              <a:gd name="connsiteY10" fmla="*/ 579628 h 1367456"/>
              <a:gd name="connsiteX0" fmla="*/ 9475 w 840678"/>
              <a:gd name="connsiteY0" fmla="*/ 579628 h 1372792"/>
              <a:gd name="connsiteX1" fmla="*/ 68141 w 840678"/>
              <a:gd name="connsiteY1" fmla="*/ 448646 h 1372792"/>
              <a:gd name="connsiteX2" fmla="*/ 160918 w 840678"/>
              <a:gd name="connsiteY2" fmla="*/ 150520 h 1372792"/>
              <a:gd name="connsiteX3" fmla="*/ 424856 w 840678"/>
              <a:gd name="connsiteY3" fmla="*/ 98 h 1372792"/>
              <a:gd name="connsiteX4" fmla="*/ 720201 w 840678"/>
              <a:gd name="connsiteY4" fmla="*/ 170190 h 1372792"/>
              <a:gd name="connsiteX5" fmla="*/ 840342 w 840678"/>
              <a:gd name="connsiteY5" fmla="*/ 865377 h 1372792"/>
              <a:gd name="connsiteX6" fmla="*/ 741987 w 840678"/>
              <a:gd name="connsiteY6" fmla="*/ 1303094 h 1372792"/>
              <a:gd name="connsiteX7" fmla="*/ 380221 w 840678"/>
              <a:gd name="connsiteY7" fmla="*/ 1356127 h 1372792"/>
              <a:gd name="connsiteX8" fmla="*/ 177395 w 840678"/>
              <a:gd name="connsiteY8" fmla="*/ 1140900 h 1372792"/>
              <a:gd name="connsiteX9" fmla="*/ 94438 w 840678"/>
              <a:gd name="connsiteY9" fmla="*/ 563024 h 1372792"/>
              <a:gd name="connsiteX10" fmla="*/ 9475 w 840678"/>
              <a:gd name="connsiteY10" fmla="*/ 579628 h 1372792"/>
              <a:gd name="connsiteX0" fmla="*/ 9475 w 840424"/>
              <a:gd name="connsiteY0" fmla="*/ 579628 h 1364893"/>
              <a:gd name="connsiteX1" fmla="*/ 68141 w 840424"/>
              <a:gd name="connsiteY1" fmla="*/ 448646 h 1364893"/>
              <a:gd name="connsiteX2" fmla="*/ 160918 w 840424"/>
              <a:gd name="connsiteY2" fmla="*/ 150520 h 1364893"/>
              <a:gd name="connsiteX3" fmla="*/ 424856 w 840424"/>
              <a:gd name="connsiteY3" fmla="*/ 98 h 1364893"/>
              <a:gd name="connsiteX4" fmla="*/ 720201 w 840424"/>
              <a:gd name="connsiteY4" fmla="*/ 170190 h 1364893"/>
              <a:gd name="connsiteX5" fmla="*/ 840342 w 840424"/>
              <a:gd name="connsiteY5" fmla="*/ 865377 h 1364893"/>
              <a:gd name="connsiteX6" fmla="*/ 705354 w 840424"/>
              <a:gd name="connsiteY6" fmla="*/ 1277256 h 1364893"/>
              <a:gd name="connsiteX7" fmla="*/ 380221 w 840424"/>
              <a:gd name="connsiteY7" fmla="*/ 1356127 h 1364893"/>
              <a:gd name="connsiteX8" fmla="*/ 177395 w 840424"/>
              <a:gd name="connsiteY8" fmla="*/ 1140900 h 1364893"/>
              <a:gd name="connsiteX9" fmla="*/ 94438 w 840424"/>
              <a:gd name="connsiteY9" fmla="*/ 563024 h 1364893"/>
              <a:gd name="connsiteX10" fmla="*/ 9475 w 840424"/>
              <a:gd name="connsiteY10" fmla="*/ 579628 h 1364893"/>
              <a:gd name="connsiteX0" fmla="*/ 9475 w 840424"/>
              <a:gd name="connsiteY0" fmla="*/ 579628 h 1364893"/>
              <a:gd name="connsiteX1" fmla="*/ 68141 w 840424"/>
              <a:gd name="connsiteY1" fmla="*/ 448646 h 1364893"/>
              <a:gd name="connsiteX2" fmla="*/ 160918 w 840424"/>
              <a:gd name="connsiteY2" fmla="*/ 150520 h 1364893"/>
              <a:gd name="connsiteX3" fmla="*/ 424856 w 840424"/>
              <a:gd name="connsiteY3" fmla="*/ 98 h 1364893"/>
              <a:gd name="connsiteX4" fmla="*/ 720201 w 840424"/>
              <a:gd name="connsiteY4" fmla="*/ 170190 h 1364893"/>
              <a:gd name="connsiteX5" fmla="*/ 840342 w 840424"/>
              <a:gd name="connsiteY5" fmla="*/ 865377 h 1364893"/>
              <a:gd name="connsiteX6" fmla="*/ 705354 w 840424"/>
              <a:gd name="connsiteY6" fmla="*/ 1277256 h 1364893"/>
              <a:gd name="connsiteX7" fmla="*/ 380221 w 840424"/>
              <a:gd name="connsiteY7" fmla="*/ 1356127 h 1364893"/>
              <a:gd name="connsiteX8" fmla="*/ 177395 w 840424"/>
              <a:gd name="connsiteY8" fmla="*/ 1140900 h 1364893"/>
              <a:gd name="connsiteX9" fmla="*/ 94438 w 840424"/>
              <a:gd name="connsiteY9" fmla="*/ 563024 h 1364893"/>
              <a:gd name="connsiteX10" fmla="*/ 9475 w 840424"/>
              <a:gd name="connsiteY10" fmla="*/ 579628 h 1364893"/>
              <a:gd name="connsiteX0" fmla="*/ 9475 w 840424"/>
              <a:gd name="connsiteY0" fmla="*/ 579628 h 1364893"/>
              <a:gd name="connsiteX1" fmla="*/ 68141 w 840424"/>
              <a:gd name="connsiteY1" fmla="*/ 448646 h 1364893"/>
              <a:gd name="connsiteX2" fmla="*/ 160918 w 840424"/>
              <a:gd name="connsiteY2" fmla="*/ 150520 h 1364893"/>
              <a:gd name="connsiteX3" fmla="*/ 424856 w 840424"/>
              <a:gd name="connsiteY3" fmla="*/ 98 h 1364893"/>
              <a:gd name="connsiteX4" fmla="*/ 720201 w 840424"/>
              <a:gd name="connsiteY4" fmla="*/ 170190 h 1364893"/>
              <a:gd name="connsiteX5" fmla="*/ 840342 w 840424"/>
              <a:gd name="connsiteY5" fmla="*/ 865377 h 1364893"/>
              <a:gd name="connsiteX6" fmla="*/ 705354 w 840424"/>
              <a:gd name="connsiteY6" fmla="*/ 1277256 h 1364893"/>
              <a:gd name="connsiteX7" fmla="*/ 380221 w 840424"/>
              <a:gd name="connsiteY7" fmla="*/ 1356127 h 1364893"/>
              <a:gd name="connsiteX8" fmla="*/ 177395 w 840424"/>
              <a:gd name="connsiteY8" fmla="*/ 1140900 h 1364893"/>
              <a:gd name="connsiteX9" fmla="*/ 94438 w 840424"/>
              <a:gd name="connsiteY9" fmla="*/ 563024 h 1364893"/>
              <a:gd name="connsiteX10" fmla="*/ 9475 w 840424"/>
              <a:gd name="connsiteY10" fmla="*/ 579628 h 1364893"/>
              <a:gd name="connsiteX0" fmla="*/ 9475 w 840424"/>
              <a:gd name="connsiteY0" fmla="*/ 579628 h 1364893"/>
              <a:gd name="connsiteX1" fmla="*/ 68141 w 840424"/>
              <a:gd name="connsiteY1" fmla="*/ 448646 h 1364893"/>
              <a:gd name="connsiteX2" fmla="*/ 160918 w 840424"/>
              <a:gd name="connsiteY2" fmla="*/ 150520 h 1364893"/>
              <a:gd name="connsiteX3" fmla="*/ 424856 w 840424"/>
              <a:gd name="connsiteY3" fmla="*/ 98 h 1364893"/>
              <a:gd name="connsiteX4" fmla="*/ 720201 w 840424"/>
              <a:gd name="connsiteY4" fmla="*/ 170190 h 1364893"/>
              <a:gd name="connsiteX5" fmla="*/ 840342 w 840424"/>
              <a:gd name="connsiteY5" fmla="*/ 865377 h 1364893"/>
              <a:gd name="connsiteX6" fmla="*/ 705354 w 840424"/>
              <a:gd name="connsiteY6" fmla="*/ 1277256 h 1364893"/>
              <a:gd name="connsiteX7" fmla="*/ 380221 w 840424"/>
              <a:gd name="connsiteY7" fmla="*/ 1356127 h 1364893"/>
              <a:gd name="connsiteX8" fmla="*/ 177395 w 840424"/>
              <a:gd name="connsiteY8" fmla="*/ 1140900 h 1364893"/>
              <a:gd name="connsiteX9" fmla="*/ 94438 w 840424"/>
              <a:gd name="connsiteY9" fmla="*/ 563024 h 1364893"/>
              <a:gd name="connsiteX10" fmla="*/ 9475 w 840424"/>
              <a:gd name="connsiteY10" fmla="*/ 579628 h 1364893"/>
              <a:gd name="connsiteX0" fmla="*/ 9475 w 840376"/>
              <a:gd name="connsiteY0" fmla="*/ 579628 h 1357062"/>
              <a:gd name="connsiteX1" fmla="*/ 68141 w 840376"/>
              <a:gd name="connsiteY1" fmla="*/ 448646 h 1357062"/>
              <a:gd name="connsiteX2" fmla="*/ 160918 w 840376"/>
              <a:gd name="connsiteY2" fmla="*/ 150520 h 1357062"/>
              <a:gd name="connsiteX3" fmla="*/ 424856 w 840376"/>
              <a:gd name="connsiteY3" fmla="*/ 98 h 1357062"/>
              <a:gd name="connsiteX4" fmla="*/ 720201 w 840376"/>
              <a:gd name="connsiteY4" fmla="*/ 170190 h 1357062"/>
              <a:gd name="connsiteX5" fmla="*/ 840342 w 840376"/>
              <a:gd name="connsiteY5" fmla="*/ 865377 h 1357062"/>
              <a:gd name="connsiteX6" fmla="*/ 710765 w 840376"/>
              <a:gd name="connsiteY6" fmla="*/ 1204262 h 1357062"/>
              <a:gd name="connsiteX7" fmla="*/ 380221 w 840376"/>
              <a:gd name="connsiteY7" fmla="*/ 1356127 h 1357062"/>
              <a:gd name="connsiteX8" fmla="*/ 177395 w 840376"/>
              <a:gd name="connsiteY8" fmla="*/ 1140900 h 1357062"/>
              <a:gd name="connsiteX9" fmla="*/ 94438 w 840376"/>
              <a:gd name="connsiteY9" fmla="*/ 563024 h 1357062"/>
              <a:gd name="connsiteX10" fmla="*/ 9475 w 840376"/>
              <a:gd name="connsiteY10" fmla="*/ 579628 h 1357062"/>
              <a:gd name="connsiteX0" fmla="*/ 9475 w 840376"/>
              <a:gd name="connsiteY0" fmla="*/ 579628 h 1357017"/>
              <a:gd name="connsiteX1" fmla="*/ 68141 w 840376"/>
              <a:gd name="connsiteY1" fmla="*/ 448646 h 1357017"/>
              <a:gd name="connsiteX2" fmla="*/ 160918 w 840376"/>
              <a:gd name="connsiteY2" fmla="*/ 150520 h 1357017"/>
              <a:gd name="connsiteX3" fmla="*/ 424856 w 840376"/>
              <a:gd name="connsiteY3" fmla="*/ 98 h 1357017"/>
              <a:gd name="connsiteX4" fmla="*/ 720201 w 840376"/>
              <a:gd name="connsiteY4" fmla="*/ 170190 h 1357017"/>
              <a:gd name="connsiteX5" fmla="*/ 840342 w 840376"/>
              <a:gd name="connsiteY5" fmla="*/ 865377 h 1357017"/>
              <a:gd name="connsiteX6" fmla="*/ 710765 w 840376"/>
              <a:gd name="connsiteY6" fmla="*/ 1204262 h 1357017"/>
              <a:gd name="connsiteX7" fmla="*/ 380221 w 840376"/>
              <a:gd name="connsiteY7" fmla="*/ 1356127 h 1357017"/>
              <a:gd name="connsiteX8" fmla="*/ 177395 w 840376"/>
              <a:gd name="connsiteY8" fmla="*/ 1140900 h 1357017"/>
              <a:gd name="connsiteX9" fmla="*/ 94438 w 840376"/>
              <a:gd name="connsiteY9" fmla="*/ 563024 h 1357017"/>
              <a:gd name="connsiteX10" fmla="*/ 9475 w 840376"/>
              <a:gd name="connsiteY10" fmla="*/ 579628 h 1357017"/>
              <a:gd name="connsiteX0" fmla="*/ 9475 w 840376"/>
              <a:gd name="connsiteY0" fmla="*/ 579625 h 1357014"/>
              <a:gd name="connsiteX1" fmla="*/ 68141 w 840376"/>
              <a:gd name="connsiteY1" fmla="*/ 448643 h 1357014"/>
              <a:gd name="connsiteX2" fmla="*/ 160918 w 840376"/>
              <a:gd name="connsiteY2" fmla="*/ 150517 h 1357014"/>
              <a:gd name="connsiteX3" fmla="*/ 424856 w 840376"/>
              <a:gd name="connsiteY3" fmla="*/ 95 h 1357014"/>
              <a:gd name="connsiteX4" fmla="*/ 720201 w 840376"/>
              <a:gd name="connsiteY4" fmla="*/ 170187 h 1357014"/>
              <a:gd name="connsiteX5" fmla="*/ 840342 w 840376"/>
              <a:gd name="connsiteY5" fmla="*/ 865374 h 1357014"/>
              <a:gd name="connsiteX6" fmla="*/ 710765 w 840376"/>
              <a:gd name="connsiteY6" fmla="*/ 1204259 h 1357014"/>
              <a:gd name="connsiteX7" fmla="*/ 380221 w 840376"/>
              <a:gd name="connsiteY7" fmla="*/ 1356124 h 1357014"/>
              <a:gd name="connsiteX8" fmla="*/ 177395 w 840376"/>
              <a:gd name="connsiteY8" fmla="*/ 1140897 h 1357014"/>
              <a:gd name="connsiteX9" fmla="*/ 94438 w 840376"/>
              <a:gd name="connsiteY9" fmla="*/ 563021 h 1357014"/>
              <a:gd name="connsiteX10" fmla="*/ 9475 w 840376"/>
              <a:gd name="connsiteY10" fmla="*/ 579625 h 1357014"/>
              <a:gd name="connsiteX0" fmla="*/ 9665 w 840566"/>
              <a:gd name="connsiteY0" fmla="*/ 579625 h 1357014"/>
              <a:gd name="connsiteX1" fmla="*/ 66604 w 840566"/>
              <a:gd name="connsiteY1" fmla="*/ 430137 h 1357014"/>
              <a:gd name="connsiteX2" fmla="*/ 161108 w 840566"/>
              <a:gd name="connsiteY2" fmla="*/ 150517 h 1357014"/>
              <a:gd name="connsiteX3" fmla="*/ 425046 w 840566"/>
              <a:gd name="connsiteY3" fmla="*/ 95 h 1357014"/>
              <a:gd name="connsiteX4" fmla="*/ 720391 w 840566"/>
              <a:gd name="connsiteY4" fmla="*/ 170187 h 1357014"/>
              <a:gd name="connsiteX5" fmla="*/ 840532 w 840566"/>
              <a:gd name="connsiteY5" fmla="*/ 865374 h 1357014"/>
              <a:gd name="connsiteX6" fmla="*/ 710955 w 840566"/>
              <a:gd name="connsiteY6" fmla="*/ 1204259 h 1357014"/>
              <a:gd name="connsiteX7" fmla="*/ 380411 w 840566"/>
              <a:gd name="connsiteY7" fmla="*/ 1356124 h 1357014"/>
              <a:gd name="connsiteX8" fmla="*/ 177585 w 840566"/>
              <a:gd name="connsiteY8" fmla="*/ 1140897 h 1357014"/>
              <a:gd name="connsiteX9" fmla="*/ 94628 w 840566"/>
              <a:gd name="connsiteY9" fmla="*/ 563021 h 1357014"/>
              <a:gd name="connsiteX10" fmla="*/ 9665 w 840566"/>
              <a:gd name="connsiteY10" fmla="*/ 579625 h 1357014"/>
              <a:gd name="connsiteX0" fmla="*/ 9665 w 840611"/>
              <a:gd name="connsiteY0" fmla="*/ 579798 h 1357187"/>
              <a:gd name="connsiteX1" fmla="*/ 66604 w 840611"/>
              <a:gd name="connsiteY1" fmla="*/ 430310 h 1357187"/>
              <a:gd name="connsiteX2" fmla="*/ 161108 w 840611"/>
              <a:gd name="connsiteY2" fmla="*/ 150690 h 1357187"/>
              <a:gd name="connsiteX3" fmla="*/ 425046 w 840611"/>
              <a:gd name="connsiteY3" fmla="*/ 268 h 1357187"/>
              <a:gd name="connsiteX4" fmla="*/ 697895 w 840611"/>
              <a:gd name="connsiteY4" fmla="*/ 142131 h 1357187"/>
              <a:gd name="connsiteX5" fmla="*/ 840532 w 840611"/>
              <a:gd name="connsiteY5" fmla="*/ 865547 h 1357187"/>
              <a:gd name="connsiteX6" fmla="*/ 710955 w 840611"/>
              <a:gd name="connsiteY6" fmla="*/ 1204432 h 1357187"/>
              <a:gd name="connsiteX7" fmla="*/ 380411 w 840611"/>
              <a:gd name="connsiteY7" fmla="*/ 1356297 h 1357187"/>
              <a:gd name="connsiteX8" fmla="*/ 177585 w 840611"/>
              <a:gd name="connsiteY8" fmla="*/ 1141070 h 1357187"/>
              <a:gd name="connsiteX9" fmla="*/ 94628 w 840611"/>
              <a:gd name="connsiteY9" fmla="*/ 563194 h 1357187"/>
              <a:gd name="connsiteX10" fmla="*/ 9665 w 840611"/>
              <a:gd name="connsiteY10" fmla="*/ 579798 h 1357187"/>
              <a:gd name="connsiteX0" fmla="*/ 9665 w 808266"/>
              <a:gd name="connsiteY0" fmla="*/ 579838 h 1357257"/>
              <a:gd name="connsiteX1" fmla="*/ 66604 w 808266"/>
              <a:gd name="connsiteY1" fmla="*/ 430350 h 1357257"/>
              <a:gd name="connsiteX2" fmla="*/ 161108 w 808266"/>
              <a:gd name="connsiteY2" fmla="*/ 150730 h 1357257"/>
              <a:gd name="connsiteX3" fmla="*/ 425046 w 808266"/>
              <a:gd name="connsiteY3" fmla="*/ 308 h 1357257"/>
              <a:gd name="connsiteX4" fmla="*/ 697895 w 808266"/>
              <a:gd name="connsiteY4" fmla="*/ 142171 h 1357257"/>
              <a:gd name="connsiteX5" fmla="*/ 808150 w 808266"/>
              <a:gd name="connsiteY5" fmla="*/ 874405 h 1357257"/>
              <a:gd name="connsiteX6" fmla="*/ 710955 w 808266"/>
              <a:gd name="connsiteY6" fmla="*/ 1204472 h 1357257"/>
              <a:gd name="connsiteX7" fmla="*/ 380411 w 808266"/>
              <a:gd name="connsiteY7" fmla="*/ 1356337 h 1357257"/>
              <a:gd name="connsiteX8" fmla="*/ 177585 w 808266"/>
              <a:gd name="connsiteY8" fmla="*/ 1141110 h 1357257"/>
              <a:gd name="connsiteX9" fmla="*/ 94628 w 808266"/>
              <a:gd name="connsiteY9" fmla="*/ 563234 h 1357257"/>
              <a:gd name="connsiteX10" fmla="*/ 9665 w 808266"/>
              <a:gd name="connsiteY10" fmla="*/ 579838 h 1357257"/>
              <a:gd name="connsiteX0" fmla="*/ 9665 w 808159"/>
              <a:gd name="connsiteY0" fmla="*/ 579838 h 1357293"/>
              <a:gd name="connsiteX1" fmla="*/ 66604 w 808159"/>
              <a:gd name="connsiteY1" fmla="*/ 430350 h 1357293"/>
              <a:gd name="connsiteX2" fmla="*/ 161108 w 808159"/>
              <a:gd name="connsiteY2" fmla="*/ 150730 h 1357293"/>
              <a:gd name="connsiteX3" fmla="*/ 425046 w 808159"/>
              <a:gd name="connsiteY3" fmla="*/ 308 h 1357293"/>
              <a:gd name="connsiteX4" fmla="*/ 697895 w 808159"/>
              <a:gd name="connsiteY4" fmla="*/ 142171 h 1357293"/>
              <a:gd name="connsiteX5" fmla="*/ 808150 w 808159"/>
              <a:gd name="connsiteY5" fmla="*/ 874405 h 1357293"/>
              <a:gd name="connsiteX6" fmla="*/ 693344 w 808159"/>
              <a:gd name="connsiteY6" fmla="*/ 1205450 h 1357293"/>
              <a:gd name="connsiteX7" fmla="*/ 380411 w 808159"/>
              <a:gd name="connsiteY7" fmla="*/ 1356337 h 1357293"/>
              <a:gd name="connsiteX8" fmla="*/ 177585 w 808159"/>
              <a:gd name="connsiteY8" fmla="*/ 1141110 h 1357293"/>
              <a:gd name="connsiteX9" fmla="*/ 94628 w 808159"/>
              <a:gd name="connsiteY9" fmla="*/ 563234 h 1357293"/>
              <a:gd name="connsiteX10" fmla="*/ 9665 w 808159"/>
              <a:gd name="connsiteY10" fmla="*/ 579838 h 1357293"/>
              <a:gd name="connsiteX0" fmla="*/ 9665 w 808159"/>
              <a:gd name="connsiteY0" fmla="*/ 579838 h 1330744"/>
              <a:gd name="connsiteX1" fmla="*/ 66604 w 808159"/>
              <a:gd name="connsiteY1" fmla="*/ 430350 h 1330744"/>
              <a:gd name="connsiteX2" fmla="*/ 161108 w 808159"/>
              <a:gd name="connsiteY2" fmla="*/ 150730 h 1330744"/>
              <a:gd name="connsiteX3" fmla="*/ 425046 w 808159"/>
              <a:gd name="connsiteY3" fmla="*/ 308 h 1330744"/>
              <a:gd name="connsiteX4" fmla="*/ 697895 w 808159"/>
              <a:gd name="connsiteY4" fmla="*/ 142171 h 1330744"/>
              <a:gd name="connsiteX5" fmla="*/ 808150 w 808159"/>
              <a:gd name="connsiteY5" fmla="*/ 874405 h 1330744"/>
              <a:gd name="connsiteX6" fmla="*/ 693344 w 808159"/>
              <a:gd name="connsiteY6" fmla="*/ 1205450 h 1330744"/>
              <a:gd name="connsiteX7" fmla="*/ 366891 w 808159"/>
              <a:gd name="connsiteY7" fmla="*/ 1329481 h 1330744"/>
              <a:gd name="connsiteX8" fmla="*/ 177585 w 808159"/>
              <a:gd name="connsiteY8" fmla="*/ 1141110 h 1330744"/>
              <a:gd name="connsiteX9" fmla="*/ 94628 w 808159"/>
              <a:gd name="connsiteY9" fmla="*/ 563234 h 1330744"/>
              <a:gd name="connsiteX10" fmla="*/ 9665 w 808159"/>
              <a:gd name="connsiteY10" fmla="*/ 579838 h 1330744"/>
              <a:gd name="connsiteX0" fmla="*/ 9665 w 808228"/>
              <a:gd name="connsiteY0" fmla="*/ 579772 h 1330678"/>
              <a:gd name="connsiteX1" fmla="*/ 66604 w 808228"/>
              <a:gd name="connsiteY1" fmla="*/ 430284 h 1330678"/>
              <a:gd name="connsiteX2" fmla="*/ 161108 w 808228"/>
              <a:gd name="connsiteY2" fmla="*/ 150664 h 1330678"/>
              <a:gd name="connsiteX3" fmla="*/ 425046 w 808228"/>
              <a:gd name="connsiteY3" fmla="*/ 242 h 1330678"/>
              <a:gd name="connsiteX4" fmla="*/ 680284 w 808228"/>
              <a:gd name="connsiteY4" fmla="*/ 143084 h 1330678"/>
              <a:gd name="connsiteX5" fmla="*/ 808150 w 808228"/>
              <a:gd name="connsiteY5" fmla="*/ 874339 h 1330678"/>
              <a:gd name="connsiteX6" fmla="*/ 693344 w 808228"/>
              <a:gd name="connsiteY6" fmla="*/ 1205384 h 1330678"/>
              <a:gd name="connsiteX7" fmla="*/ 366891 w 808228"/>
              <a:gd name="connsiteY7" fmla="*/ 1329415 h 1330678"/>
              <a:gd name="connsiteX8" fmla="*/ 177585 w 808228"/>
              <a:gd name="connsiteY8" fmla="*/ 1141044 h 1330678"/>
              <a:gd name="connsiteX9" fmla="*/ 94628 w 808228"/>
              <a:gd name="connsiteY9" fmla="*/ 563168 h 1330678"/>
              <a:gd name="connsiteX10" fmla="*/ 9665 w 808228"/>
              <a:gd name="connsiteY10" fmla="*/ 579772 h 1330678"/>
              <a:gd name="connsiteX0" fmla="*/ 11494 w 796231"/>
              <a:gd name="connsiteY0" fmla="*/ 593372 h 1330678"/>
              <a:gd name="connsiteX1" fmla="*/ 54607 w 796231"/>
              <a:gd name="connsiteY1" fmla="*/ 430284 h 1330678"/>
              <a:gd name="connsiteX2" fmla="*/ 149111 w 796231"/>
              <a:gd name="connsiteY2" fmla="*/ 150664 h 1330678"/>
              <a:gd name="connsiteX3" fmla="*/ 413049 w 796231"/>
              <a:gd name="connsiteY3" fmla="*/ 242 h 1330678"/>
              <a:gd name="connsiteX4" fmla="*/ 668287 w 796231"/>
              <a:gd name="connsiteY4" fmla="*/ 143084 h 1330678"/>
              <a:gd name="connsiteX5" fmla="*/ 796153 w 796231"/>
              <a:gd name="connsiteY5" fmla="*/ 874339 h 1330678"/>
              <a:gd name="connsiteX6" fmla="*/ 681347 w 796231"/>
              <a:gd name="connsiteY6" fmla="*/ 1205384 h 1330678"/>
              <a:gd name="connsiteX7" fmla="*/ 354894 w 796231"/>
              <a:gd name="connsiteY7" fmla="*/ 1329415 h 1330678"/>
              <a:gd name="connsiteX8" fmla="*/ 165588 w 796231"/>
              <a:gd name="connsiteY8" fmla="*/ 1141044 h 1330678"/>
              <a:gd name="connsiteX9" fmla="*/ 82631 w 796231"/>
              <a:gd name="connsiteY9" fmla="*/ 563168 h 1330678"/>
              <a:gd name="connsiteX10" fmla="*/ 11494 w 796231"/>
              <a:gd name="connsiteY10" fmla="*/ 593372 h 1330678"/>
              <a:gd name="connsiteX0" fmla="*/ 3439 w 788176"/>
              <a:gd name="connsiteY0" fmla="*/ 593372 h 1330678"/>
              <a:gd name="connsiteX1" fmla="*/ 46552 w 788176"/>
              <a:gd name="connsiteY1" fmla="*/ 430284 h 1330678"/>
              <a:gd name="connsiteX2" fmla="*/ 141056 w 788176"/>
              <a:gd name="connsiteY2" fmla="*/ 150664 h 1330678"/>
              <a:gd name="connsiteX3" fmla="*/ 404994 w 788176"/>
              <a:gd name="connsiteY3" fmla="*/ 242 h 1330678"/>
              <a:gd name="connsiteX4" fmla="*/ 660232 w 788176"/>
              <a:gd name="connsiteY4" fmla="*/ 143084 h 1330678"/>
              <a:gd name="connsiteX5" fmla="*/ 788098 w 788176"/>
              <a:gd name="connsiteY5" fmla="*/ 874339 h 1330678"/>
              <a:gd name="connsiteX6" fmla="*/ 673292 w 788176"/>
              <a:gd name="connsiteY6" fmla="*/ 1205384 h 1330678"/>
              <a:gd name="connsiteX7" fmla="*/ 346839 w 788176"/>
              <a:gd name="connsiteY7" fmla="*/ 1329415 h 1330678"/>
              <a:gd name="connsiteX8" fmla="*/ 157533 w 788176"/>
              <a:gd name="connsiteY8" fmla="*/ 1141044 h 1330678"/>
              <a:gd name="connsiteX9" fmla="*/ 74576 w 788176"/>
              <a:gd name="connsiteY9" fmla="*/ 563168 h 1330678"/>
              <a:gd name="connsiteX10" fmla="*/ 3439 w 788176"/>
              <a:gd name="connsiteY10" fmla="*/ 593372 h 1330678"/>
              <a:gd name="connsiteX0" fmla="*/ 3398 w 788135"/>
              <a:gd name="connsiteY0" fmla="*/ 593372 h 1330678"/>
              <a:gd name="connsiteX1" fmla="*/ 46963 w 788135"/>
              <a:gd name="connsiteY1" fmla="*/ 421479 h 1330678"/>
              <a:gd name="connsiteX2" fmla="*/ 141015 w 788135"/>
              <a:gd name="connsiteY2" fmla="*/ 150664 h 1330678"/>
              <a:gd name="connsiteX3" fmla="*/ 404953 w 788135"/>
              <a:gd name="connsiteY3" fmla="*/ 242 h 1330678"/>
              <a:gd name="connsiteX4" fmla="*/ 660191 w 788135"/>
              <a:gd name="connsiteY4" fmla="*/ 143084 h 1330678"/>
              <a:gd name="connsiteX5" fmla="*/ 788057 w 788135"/>
              <a:gd name="connsiteY5" fmla="*/ 874339 h 1330678"/>
              <a:gd name="connsiteX6" fmla="*/ 673251 w 788135"/>
              <a:gd name="connsiteY6" fmla="*/ 1205384 h 1330678"/>
              <a:gd name="connsiteX7" fmla="*/ 346798 w 788135"/>
              <a:gd name="connsiteY7" fmla="*/ 1329415 h 1330678"/>
              <a:gd name="connsiteX8" fmla="*/ 157492 w 788135"/>
              <a:gd name="connsiteY8" fmla="*/ 1141044 h 1330678"/>
              <a:gd name="connsiteX9" fmla="*/ 74535 w 788135"/>
              <a:gd name="connsiteY9" fmla="*/ 563168 h 1330678"/>
              <a:gd name="connsiteX10" fmla="*/ 3398 w 788135"/>
              <a:gd name="connsiteY10" fmla="*/ 593372 h 1330678"/>
              <a:gd name="connsiteX0" fmla="*/ 3398 w 788135"/>
              <a:gd name="connsiteY0" fmla="*/ 593372 h 1330678"/>
              <a:gd name="connsiteX1" fmla="*/ 46963 w 788135"/>
              <a:gd name="connsiteY1" fmla="*/ 421479 h 1330678"/>
              <a:gd name="connsiteX2" fmla="*/ 141015 w 788135"/>
              <a:gd name="connsiteY2" fmla="*/ 150664 h 1330678"/>
              <a:gd name="connsiteX3" fmla="*/ 404953 w 788135"/>
              <a:gd name="connsiteY3" fmla="*/ 242 h 1330678"/>
              <a:gd name="connsiteX4" fmla="*/ 660191 w 788135"/>
              <a:gd name="connsiteY4" fmla="*/ 143084 h 1330678"/>
              <a:gd name="connsiteX5" fmla="*/ 788057 w 788135"/>
              <a:gd name="connsiteY5" fmla="*/ 874339 h 1330678"/>
              <a:gd name="connsiteX6" fmla="*/ 673251 w 788135"/>
              <a:gd name="connsiteY6" fmla="*/ 1205384 h 1330678"/>
              <a:gd name="connsiteX7" fmla="*/ 346798 w 788135"/>
              <a:gd name="connsiteY7" fmla="*/ 1329415 h 1330678"/>
              <a:gd name="connsiteX8" fmla="*/ 157492 w 788135"/>
              <a:gd name="connsiteY8" fmla="*/ 1141044 h 1330678"/>
              <a:gd name="connsiteX9" fmla="*/ 68591 w 788135"/>
              <a:gd name="connsiteY9" fmla="*/ 566957 h 1330678"/>
              <a:gd name="connsiteX10" fmla="*/ 3398 w 788135"/>
              <a:gd name="connsiteY10" fmla="*/ 593372 h 1330678"/>
              <a:gd name="connsiteX0" fmla="*/ 3398 w 788135"/>
              <a:gd name="connsiteY0" fmla="*/ 593372 h 1330678"/>
              <a:gd name="connsiteX1" fmla="*/ 46963 w 788135"/>
              <a:gd name="connsiteY1" fmla="*/ 421479 h 1330678"/>
              <a:gd name="connsiteX2" fmla="*/ 141015 w 788135"/>
              <a:gd name="connsiteY2" fmla="*/ 150664 h 1330678"/>
              <a:gd name="connsiteX3" fmla="*/ 404953 w 788135"/>
              <a:gd name="connsiteY3" fmla="*/ 242 h 1330678"/>
              <a:gd name="connsiteX4" fmla="*/ 660191 w 788135"/>
              <a:gd name="connsiteY4" fmla="*/ 143084 h 1330678"/>
              <a:gd name="connsiteX5" fmla="*/ 788057 w 788135"/>
              <a:gd name="connsiteY5" fmla="*/ 874339 h 1330678"/>
              <a:gd name="connsiteX6" fmla="*/ 673251 w 788135"/>
              <a:gd name="connsiteY6" fmla="*/ 1205384 h 1330678"/>
              <a:gd name="connsiteX7" fmla="*/ 346798 w 788135"/>
              <a:gd name="connsiteY7" fmla="*/ 1329415 h 1330678"/>
              <a:gd name="connsiteX8" fmla="*/ 157492 w 788135"/>
              <a:gd name="connsiteY8" fmla="*/ 1141044 h 1330678"/>
              <a:gd name="connsiteX9" fmla="*/ 68591 w 788135"/>
              <a:gd name="connsiteY9" fmla="*/ 566957 h 1330678"/>
              <a:gd name="connsiteX10" fmla="*/ 3398 w 788135"/>
              <a:gd name="connsiteY10" fmla="*/ 593372 h 1330678"/>
              <a:gd name="connsiteX0" fmla="*/ 3691 w 785392"/>
              <a:gd name="connsiteY0" fmla="*/ 599057 h 1330678"/>
              <a:gd name="connsiteX1" fmla="*/ 44220 w 785392"/>
              <a:gd name="connsiteY1" fmla="*/ 421479 h 1330678"/>
              <a:gd name="connsiteX2" fmla="*/ 138272 w 785392"/>
              <a:gd name="connsiteY2" fmla="*/ 150664 h 1330678"/>
              <a:gd name="connsiteX3" fmla="*/ 402210 w 785392"/>
              <a:gd name="connsiteY3" fmla="*/ 242 h 1330678"/>
              <a:gd name="connsiteX4" fmla="*/ 657448 w 785392"/>
              <a:gd name="connsiteY4" fmla="*/ 143084 h 1330678"/>
              <a:gd name="connsiteX5" fmla="*/ 785314 w 785392"/>
              <a:gd name="connsiteY5" fmla="*/ 874339 h 1330678"/>
              <a:gd name="connsiteX6" fmla="*/ 670508 w 785392"/>
              <a:gd name="connsiteY6" fmla="*/ 1205384 h 1330678"/>
              <a:gd name="connsiteX7" fmla="*/ 344055 w 785392"/>
              <a:gd name="connsiteY7" fmla="*/ 1329415 h 1330678"/>
              <a:gd name="connsiteX8" fmla="*/ 154749 w 785392"/>
              <a:gd name="connsiteY8" fmla="*/ 1141044 h 1330678"/>
              <a:gd name="connsiteX9" fmla="*/ 65848 w 785392"/>
              <a:gd name="connsiteY9" fmla="*/ 566957 h 1330678"/>
              <a:gd name="connsiteX10" fmla="*/ 3691 w 785392"/>
              <a:gd name="connsiteY10" fmla="*/ 599057 h 1330678"/>
              <a:gd name="connsiteX0" fmla="*/ 5429 w 787130"/>
              <a:gd name="connsiteY0" fmla="*/ 599057 h 1330678"/>
              <a:gd name="connsiteX1" fmla="*/ 45958 w 787130"/>
              <a:gd name="connsiteY1" fmla="*/ 421479 h 1330678"/>
              <a:gd name="connsiteX2" fmla="*/ 140010 w 787130"/>
              <a:gd name="connsiteY2" fmla="*/ 150664 h 1330678"/>
              <a:gd name="connsiteX3" fmla="*/ 403948 w 787130"/>
              <a:gd name="connsiteY3" fmla="*/ 242 h 1330678"/>
              <a:gd name="connsiteX4" fmla="*/ 659186 w 787130"/>
              <a:gd name="connsiteY4" fmla="*/ 143084 h 1330678"/>
              <a:gd name="connsiteX5" fmla="*/ 787052 w 787130"/>
              <a:gd name="connsiteY5" fmla="*/ 874339 h 1330678"/>
              <a:gd name="connsiteX6" fmla="*/ 672246 w 787130"/>
              <a:gd name="connsiteY6" fmla="*/ 1205384 h 1330678"/>
              <a:gd name="connsiteX7" fmla="*/ 345793 w 787130"/>
              <a:gd name="connsiteY7" fmla="*/ 1329415 h 1330678"/>
              <a:gd name="connsiteX8" fmla="*/ 156487 w 787130"/>
              <a:gd name="connsiteY8" fmla="*/ 1141044 h 1330678"/>
              <a:gd name="connsiteX9" fmla="*/ 67586 w 787130"/>
              <a:gd name="connsiteY9" fmla="*/ 566957 h 1330678"/>
              <a:gd name="connsiteX10" fmla="*/ 5429 w 787130"/>
              <a:gd name="connsiteY10" fmla="*/ 599057 h 1330678"/>
              <a:gd name="connsiteX0" fmla="*/ 5429 w 787130"/>
              <a:gd name="connsiteY0" fmla="*/ 599057 h 1330678"/>
              <a:gd name="connsiteX1" fmla="*/ 45958 w 787130"/>
              <a:gd name="connsiteY1" fmla="*/ 421479 h 1330678"/>
              <a:gd name="connsiteX2" fmla="*/ 140010 w 787130"/>
              <a:gd name="connsiteY2" fmla="*/ 150664 h 1330678"/>
              <a:gd name="connsiteX3" fmla="*/ 403948 w 787130"/>
              <a:gd name="connsiteY3" fmla="*/ 242 h 1330678"/>
              <a:gd name="connsiteX4" fmla="*/ 659186 w 787130"/>
              <a:gd name="connsiteY4" fmla="*/ 143084 h 1330678"/>
              <a:gd name="connsiteX5" fmla="*/ 787052 w 787130"/>
              <a:gd name="connsiteY5" fmla="*/ 874339 h 1330678"/>
              <a:gd name="connsiteX6" fmla="*/ 672246 w 787130"/>
              <a:gd name="connsiteY6" fmla="*/ 1205384 h 1330678"/>
              <a:gd name="connsiteX7" fmla="*/ 345793 w 787130"/>
              <a:gd name="connsiteY7" fmla="*/ 1329415 h 1330678"/>
              <a:gd name="connsiteX8" fmla="*/ 156487 w 787130"/>
              <a:gd name="connsiteY8" fmla="*/ 1141044 h 1330678"/>
              <a:gd name="connsiteX9" fmla="*/ 58183 w 787130"/>
              <a:gd name="connsiteY9" fmla="*/ 568228 h 1330678"/>
              <a:gd name="connsiteX10" fmla="*/ 5429 w 787130"/>
              <a:gd name="connsiteY10" fmla="*/ 599057 h 1330678"/>
              <a:gd name="connsiteX0" fmla="*/ 5429 w 787130"/>
              <a:gd name="connsiteY0" fmla="*/ 751347 h 1482968"/>
              <a:gd name="connsiteX1" fmla="*/ 45958 w 787130"/>
              <a:gd name="connsiteY1" fmla="*/ 573769 h 1482968"/>
              <a:gd name="connsiteX2" fmla="*/ 140010 w 787130"/>
              <a:gd name="connsiteY2" fmla="*/ 302954 h 1482968"/>
              <a:gd name="connsiteX3" fmla="*/ 403948 w 787130"/>
              <a:gd name="connsiteY3" fmla="*/ 9 h 1482968"/>
              <a:gd name="connsiteX4" fmla="*/ 659186 w 787130"/>
              <a:gd name="connsiteY4" fmla="*/ 295374 h 1482968"/>
              <a:gd name="connsiteX5" fmla="*/ 787052 w 787130"/>
              <a:gd name="connsiteY5" fmla="*/ 1026629 h 1482968"/>
              <a:gd name="connsiteX6" fmla="*/ 672246 w 787130"/>
              <a:gd name="connsiteY6" fmla="*/ 1357674 h 1482968"/>
              <a:gd name="connsiteX7" fmla="*/ 345793 w 787130"/>
              <a:gd name="connsiteY7" fmla="*/ 1481705 h 1482968"/>
              <a:gd name="connsiteX8" fmla="*/ 156487 w 787130"/>
              <a:gd name="connsiteY8" fmla="*/ 1293334 h 1482968"/>
              <a:gd name="connsiteX9" fmla="*/ 58183 w 787130"/>
              <a:gd name="connsiteY9" fmla="*/ 720518 h 1482968"/>
              <a:gd name="connsiteX10" fmla="*/ 5429 w 787130"/>
              <a:gd name="connsiteY10" fmla="*/ 751347 h 1482968"/>
              <a:gd name="connsiteX0" fmla="*/ 5429 w 787052"/>
              <a:gd name="connsiteY0" fmla="*/ 754100 h 1485721"/>
              <a:gd name="connsiteX1" fmla="*/ 45958 w 787052"/>
              <a:gd name="connsiteY1" fmla="*/ 576522 h 1485721"/>
              <a:gd name="connsiteX2" fmla="*/ 140010 w 787052"/>
              <a:gd name="connsiteY2" fmla="*/ 305707 h 1485721"/>
              <a:gd name="connsiteX3" fmla="*/ 403948 w 787052"/>
              <a:gd name="connsiteY3" fmla="*/ 2762 h 1485721"/>
              <a:gd name="connsiteX4" fmla="*/ 672102 w 787052"/>
              <a:gd name="connsiteY4" fmla="*/ 209565 h 1485721"/>
              <a:gd name="connsiteX5" fmla="*/ 787052 w 787052"/>
              <a:gd name="connsiteY5" fmla="*/ 1029382 h 1485721"/>
              <a:gd name="connsiteX6" fmla="*/ 672246 w 787052"/>
              <a:gd name="connsiteY6" fmla="*/ 1360427 h 1485721"/>
              <a:gd name="connsiteX7" fmla="*/ 345793 w 787052"/>
              <a:gd name="connsiteY7" fmla="*/ 1484458 h 1485721"/>
              <a:gd name="connsiteX8" fmla="*/ 156487 w 787052"/>
              <a:gd name="connsiteY8" fmla="*/ 1296087 h 1485721"/>
              <a:gd name="connsiteX9" fmla="*/ 58183 w 787052"/>
              <a:gd name="connsiteY9" fmla="*/ 723271 h 1485721"/>
              <a:gd name="connsiteX10" fmla="*/ 5429 w 787052"/>
              <a:gd name="connsiteY10" fmla="*/ 754100 h 1485721"/>
              <a:gd name="connsiteX0" fmla="*/ 5429 w 787052"/>
              <a:gd name="connsiteY0" fmla="*/ 751399 h 1483020"/>
              <a:gd name="connsiteX1" fmla="*/ 45958 w 787052"/>
              <a:gd name="connsiteY1" fmla="*/ 573821 h 1483020"/>
              <a:gd name="connsiteX2" fmla="*/ 140010 w 787052"/>
              <a:gd name="connsiteY2" fmla="*/ 189844 h 1483020"/>
              <a:gd name="connsiteX3" fmla="*/ 403948 w 787052"/>
              <a:gd name="connsiteY3" fmla="*/ 61 h 1483020"/>
              <a:gd name="connsiteX4" fmla="*/ 672102 w 787052"/>
              <a:gd name="connsiteY4" fmla="*/ 206864 h 1483020"/>
              <a:gd name="connsiteX5" fmla="*/ 787052 w 787052"/>
              <a:gd name="connsiteY5" fmla="*/ 1026681 h 1483020"/>
              <a:gd name="connsiteX6" fmla="*/ 672246 w 787052"/>
              <a:gd name="connsiteY6" fmla="*/ 1357726 h 1483020"/>
              <a:gd name="connsiteX7" fmla="*/ 345793 w 787052"/>
              <a:gd name="connsiteY7" fmla="*/ 1481757 h 1483020"/>
              <a:gd name="connsiteX8" fmla="*/ 156487 w 787052"/>
              <a:gd name="connsiteY8" fmla="*/ 1293386 h 1483020"/>
              <a:gd name="connsiteX9" fmla="*/ 58183 w 787052"/>
              <a:gd name="connsiteY9" fmla="*/ 720570 h 1483020"/>
              <a:gd name="connsiteX10" fmla="*/ 5429 w 787052"/>
              <a:gd name="connsiteY10" fmla="*/ 751399 h 1483020"/>
              <a:gd name="connsiteX0" fmla="*/ 5429 w 787052"/>
              <a:gd name="connsiteY0" fmla="*/ 751399 h 1483020"/>
              <a:gd name="connsiteX1" fmla="*/ 45958 w 787052"/>
              <a:gd name="connsiteY1" fmla="*/ 573821 h 1483020"/>
              <a:gd name="connsiteX2" fmla="*/ 140010 w 787052"/>
              <a:gd name="connsiteY2" fmla="*/ 189844 h 1483020"/>
              <a:gd name="connsiteX3" fmla="*/ 403948 w 787052"/>
              <a:gd name="connsiteY3" fmla="*/ 61 h 1483020"/>
              <a:gd name="connsiteX4" fmla="*/ 672102 w 787052"/>
              <a:gd name="connsiteY4" fmla="*/ 206864 h 1483020"/>
              <a:gd name="connsiteX5" fmla="*/ 787052 w 787052"/>
              <a:gd name="connsiteY5" fmla="*/ 1026681 h 1483020"/>
              <a:gd name="connsiteX6" fmla="*/ 672246 w 787052"/>
              <a:gd name="connsiteY6" fmla="*/ 1357726 h 1483020"/>
              <a:gd name="connsiteX7" fmla="*/ 345793 w 787052"/>
              <a:gd name="connsiteY7" fmla="*/ 1481757 h 1483020"/>
              <a:gd name="connsiteX8" fmla="*/ 156487 w 787052"/>
              <a:gd name="connsiteY8" fmla="*/ 1293386 h 1483020"/>
              <a:gd name="connsiteX9" fmla="*/ 71099 w 787052"/>
              <a:gd name="connsiteY9" fmla="*/ 755010 h 1483020"/>
              <a:gd name="connsiteX10" fmla="*/ 5429 w 787052"/>
              <a:gd name="connsiteY10" fmla="*/ 751399 h 1483020"/>
              <a:gd name="connsiteX0" fmla="*/ 5429 w 787052"/>
              <a:gd name="connsiteY0" fmla="*/ 751399 h 1483020"/>
              <a:gd name="connsiteX1" fmla="*/ 45958 w 787052"/>
              <a:gd name="connsiteY1" fmla="*/ 573821 h 1483020"/>
              <a:gd name="connsiteX2" fmla="*/ 140010 w 787052"/>
              <a:gd name="connsiteY2" fmla="*/ 189844 h 1483020"/>
              <a:gd name="connsiteX3" fmla="*/ 403948 w 787052"/>
              <a:gd name="connsiteY3" fmla="*/ 61 h 1483020"/>
              <a:gd name="connsiteX4" fmla="*/ 672102 w 787052"/>
              <a:gd name="connsiteY4" fmla="*/ 206864 h 1483020"/>
              <a:gd name="connsiteX5" fmla="*/ 787052 w 787052"/>
              <a:gd name="connsiteY5" fmla="*/ 1026681 h 1483020"/>
              <a:gd name="connsiteX6" fmla="*/ 672246 w 787052"/>
              <a:gd name="connsiteY6" fmla="*/ 1357726 h 1483020"/>
              <a:gd name="connsiteX7" fmla="*/ 345793 w 787052"/>
              <a:gd name="connsiteY7" fmla="*/ 1481757 h 1483020"/>
              <a:gd name="connsiteX8" fmla="*/ 156487 w 787052"/>
              <a:gd name="connsiteY8" fmla="*/ 1293386 h 1483020"/>
              <a:gd name="connsiteX9" fmla="*/ 71099 w 787052"/>
              <a:gd name="connsiteY9" fmla="*/ 755010 h 1483020"/>
              <a:gd name="connsiteX10" fmla="*/ 5429 w 787052"/>
              <a:gd name="connsiteY10" fmla="*/ 751399 h 1483020"/>
              <a:gd name="connsiteX0" fmla="*/ 5782 w 785613"/>
              <a:gd name="connsiteY0" fmla="*/ 784164 h 1483020"/>
              <a:gd name="connsiteX1" fmla="*/ 44519 w 785613"/>
              <a:gd name="connsiteY1" fmla="*/ 573821 h 1483020"/>
              <a:gd name="connsiteX2" fmla="*/ 138571 w 785613"/>
              <a:gd name="connsiteY2" fmla="*/ 189844 h 1483020"/>
              <a:gd name="connsiteX3" fmla="*/ 402509 w 785613"/>
              <a:gd name="connsiteY3" fmla="*/ 61 h 1483020"/>
              <a:gd name="connsiteX4" fmla="*/ 670663 w 785613"/>
              <a:gd name="connsiteY4" fmla="*/ 206864 h 1483020"/>
              <a:gd name="connsiteX5" fmla="*/ 785613 w 785613"/>
              <a:gd name="connsiteY5" fmla="*/ 1026681 h 1483020"/>
              <a:gd name="connsiteX6" fmla="*/ 670807 w 785613"/>
              <a:gd name="connsiteY6" fmla="*/ 1357726 h 1483020"/>
              <a:gd name="connsiteX7" fmla="*/ 344354 w 785613"/>
              <a:gd name="connsiteY7" fmla="*/ 1481757 h 1483020"/>
              <a:gd name="connsiteX8" fmla="*/ 155048 w 785613"/>
              <a:gd name="connsiteY8" fmla="*/ 1293386 h 1483020"/>
              <a:gd name="connsiteX9" fmla="*/ 69660 w 785613"/>
              <a:gd name="connsiteY9" fmla="*/ 755010 h 1483020"/>
              <a:gd name="connsiteX10" fmla="*/ 5782 w 785613"/>
              <a:gd name="connsiteY10" fmla="*/ 784164 h 1483020"/>
              <a:gd name="connsiteX0" fmla="*/ 5430 w 785261"/>
              <a:gd name="connsiteY0" fmla="*/ 784162 h 1483018"/>
              <a:gd name="connsiteX1" fmla="*/ 45959 w 785261"/>
              <a:gd name="connsiteY1" fmla="*/ 546516 h 1483018"/>
              <a:gd name="connsiteX2" fmla="*/ 138219 w 785261"/>
              <a:gd name="connsiteY2" fmla="*/ 189842 h 1483018"/>
              <a:gd name="connsiteX3" fmla="*/ 402157 w 785261"/>
              <a:gd name="connsiteY3" fmla="*/ 59 h 1483018"/>
              <a:gd name="connsiteX4" fmla="*/ 670311 w 785261"/>
              <a:gd name="connsiteY4" fmla="*/ 206862 h 1483018"/>
              <a:gd name="connsiteX5" fmla="*/ 785261 w 785261"/>
              <a:gd name="connsiteY5" fmla="*/ 1026679 h 1483018"/>
              <a:gd name="connsiteX6" fmla="*/ 670455 w 785261"/>
              <a:gd name="connsiteY6" fmla="*/ 1357724 h 1483018"/>
              <a:gd name="connsiteX7" fmla="*/ 344002 w 785261"/>
              <a:gd name="connsiteY7" fmla="*/ 1481755 h 1483018"/>
              <a:gd name="connsiteX8" fmla="*/ 154696 w 785261"/>
              <a:gd name="connsiteY8" fmla="*/ 1293384 h 1483018"/>
              <a:gd name="connsiteX9" fmla="*/ 69308 w 785261"/>
              <a:gd name="connsiteY9" fmla="*/ 755008 h 1483018"/>
              <a:gd name="connsiteX10" fmla="*/ 5430 w 785261"/>
              <a:gd name="connsiteY10" fmla="*/ 784162 h 1483018"/>
              <a:gd name="connsiteX0" fmla="*/ 7552 w 778423"/>
              <a:gd name="connsiteY0" fmla="*/ 822387 h 1483018"/>
              <a:gd name="connsiteX1" fmla="*/ 39121 w 778423"/>
              <a:gd name="connsiteY1" fmla="*/ 546516 h 1483018"/>
              <a:gd name="connsiteX2" fmla="*/ 131381 w 778423"/>
              <a:gd name="connsiteY2" fmla="*/ 189842 h 1483018"/>
              <a:gd name="connsiteX3" fmla="*/ 395319 w 778423"/>
              <a:gd name="connsiteY3" fmla="*/ 59 h 1483018"/>
              <a:gd name="connsiteX4" fmla="*/ 663473 w 778423"/>
              <a:gd name="connsiteY4" fmla="*/ 206862 h 1483018"/>
              <a:gd name="connsiteX5" fmla="*/ 778423 w 778423"/>
              <a:gd name="connsiteY5" fmla="*/ 1026679 h 1483018"/>
              <a:gd name="connsiteX6" fmla="*/ 663617 w 778423"/>
              <a:gd name="connsiteY6" fmla="*/ 1357724 h 1483018"/>
              <a:gd name="connsiteX7" fmla="*/ 337164 w 778423"/>
              <a:gd name="connsiteY7" fmla="*/ 1481755 h 1483018"/>
              <a:gd name="connsiteX8" fmla="*/ 147858 w 778423"/>
              <a:gd name="connsiteY8" fmla="*/ 1293384 h 1483018"/>
              <a:gd name="connsiteX9" fmla="*/ 62470 w 778423"/>
              <a:gd name="connsiteY9" fmla="*/ 755008 h 1483018"/>
              <a:gd name="connsiteX10" fmla="*/ 7552 w 778423"/>
              <a:gd name="connsiteY10" fmla="*/ 822387 h 1483018"/>
              <a:gd name="connsiteX0" fmla="*/ 5173 w 776044"/>
              <a:gd name="connsiteY0" fmla="*/ 822387 h 1483018"/>
              <a:gd name="connsiteX1" fmla="*/ 36742 w 776044"/>
              <a:gd name="connsiteY1" fmla="*/ 546516 h 1483018"/>
              <a:gd name="connsiteX2" fmla="*/ 129002 w 776044"/>
              <a:gd name="connsiteY2" fmla="*/ 189842 h 1483018"/>
              <a:gd name="connsiteX3" fmla="*/ 392940 w 776044"/>
              <a:gd name="connsiteY3" fmla="*/ 59 h 1483018"/>
              <a:gd name="connsiteX4" fmla="*/ 661094 w 776044"/>
              <a:gd name="connsiteY4" fmla="*/ 206862 h 1483018"/>
              <a:gd name="connsiteX5" fmla="*/ 776044 w 776044"/>
              <a:gd name="connsiteY5" fmla="*/ 1026679 h 1483018"/>
              <a:gd name="connsiteX6" fmla="*/ 661238 w 776044"/>
              <a:gd name="connsiteY6" fmla="*/ 1357724 h 1483018"/>
              <a:gd name="connsiteX7" fmla="*/ 334785 w 776044"/>
              <a:gd name="connsiteY7" fmla="*/ 1481755 h 1483018"/>
              <a:gd name="connsiteX8" fmla="*/ 145479 w 776044"/>
              <a:gd name="connsiteY8" fmla="*/ 1293384 h 1483018"/>
              <a:gd name="connsiteX9" fmla="*/ 60091 w 776044"/>
              <a:gd name="connsiteY9" fmla="*/ 755008 h 1483018"/>
              <a:gd name="connsiteX10" fmla="*/ 5173 w 776044"/>
              <a:gd name="connsiteY10" fmla="*/ 822387 h 1483018"/>
              <a:gd name="connsiteX0" fmla="*/ 3111 w 773982"/>
              <a:gd name="connsiteY0" fmla="*/ 822384 h 1483015"/>
              <a:gd name="connsiteX1" fmla="*/ 43640 w 773982"/>
              <a:gd name="connsiteY1" fmla="*/ 516479 h 1483015"/>
              <a:gd name="connsiteX2" fmla="*/ 126940 w 773982"/>
              <a:gd name="connsiteY2" fmla="*/ 189839 h 1483015"/>
              <a:gd name="connsiteX3" fmla="*/ 390878 w 773982"/>
              <a:gd name="connsiteY3" fmla="*/ 56 h 1483015"/>
              <a:gd name="connsiteX4" fmla="*/ 659032 w 773982"/>
              <a:gd name="connsiteY4" fmla="*/ 206859 h 1483015"/>
              <a:gd name="connsiteX5" fmla="*/ 773982 w 773982"/>
              <a:gd name="connsiteY5" fmla="*/ 1026676 h 1483015"/>
              <a:gd name="connsiteX6" fmla="*/ 659176 w 773982"/>
              <a:gd name="connsiteY6" fmla="*/ 1357721 h 1483015"/>
              <a:gd name="connsiteX7" fmla="*/ 332723 w 773982"/>
              <a:gd name="connsiteY7" fmla="*/ 1481752 h 1483015"/>
              <a:gd name="connsiteX8" fmla="*/ 143417 w 773982"/>
              <a:gd name="connsiteY8" fmla="*/ 1293381 h 1483015"/>
              <a:gd name="connsiteX9" fmla="*/ 58029 w 773982"/>
              <a:gd name="connsiteY9" fmla="*/ 755005 h 1483015"/>
              <a:gd name="connsiteX10" fmla="*/ 3111 w 773982"/>
              <a:gd name="connsiteY10" fmla="*/ 822384 h 1483015"/>
              <a:gd name="connsiteX0" fmla="*/ 3111 w 773982"/>
              <a:gd name="connsiteY0" fmla="*/ 822399 h 1483030"/>
              <a:gd name="connsiteX1" fmla="*/ 43640 w 773982"/>
              <a:gd name="connsiteY1" fmla="*/ 516494 h 1483030"/>
              <a:gd name="connsiteX2" fmla="*/ 126940 w 773982"/>
              <a:gd name="connsiteY2" fmla="*/ 189854 h 1483030"/>
              <a:gd name="connsiteX3" fmla="*/ 390878 w 773982"/>
              <a:gd name="connsiteY3" fmla="*/ 71 h 1483030"/>
              <a:gd name="connsiteX4" fmla="*/ 659032 w 773982"/>
              <a:gd name="connsiteY4" fmla="*/ 206874 h 1483030"/>
              <a:gd name="connsiteX5" fmla="*/ 773982 w 773982"/>
              <a:gd name="connsiteY5" fmla="*/ 1026691 h 1483030"/>
              <a:gd name="connsiteX6" fmla="*/ 659176 w 773982"/>
              <a:gd name="connsiteY6" fmla="*/ 1357736 h 1483030"/>
              <a:gd name="connsiteX7" fmla="*/ 332723 w 773982"/>
              <a:gd name="connsiteY7" fmla="*/ 1481767 h 1483030"/>
              <a:gd name="connsiteX8" fmla="*/ 143417 w 773982"/>
              <a:gd name="connsiteY8" fmla="*/ 1293396 h 1483030"/>
              <a:gd name="connsiteX9" fmla="*/ 58029 w 773982"/>
              <a:gd name="connsiteY9" fmla="*/ 755020 h 1483030"/>
              <a:gd name="connsiteX10" fmla="*/ 3111 w 773982"/>
              <a:gd name="connsiteY10" fmla="*/ 822399 h 1483030"/>
              <a:gd name="connsiteX0" fmla="*/ 1158 w 772029"/>
              <a:gd name="connsiteY0" fmla="*/ 822384 h 1483015"/>
              <a:gd name="connsiteX1" fmla="*/ 66600 w 772029"/>
              <a:gd name="connsiteY1" fmla="*/ 513029 h 1483015"/>
              <a:gd name="connsiteX2" fmla="*/ 124987 w 772029"/>
              <a:gd name="connsiteY2" fmla="*/ 189839 h 1483015"/>
              <a:gd name="connsiteX3" fmla="*/ 388925 w 772029"/>
              <a:gd name="connsiteY3" fmla="*/ 56 h 1483015"/>
              <a:gd name="connsiteX4" fmla="*/ 657079 w 772029"/>
              <a:gd name="connsiteY4" fmla="*/ 206859 h 1483015"/>
              <a:gd name="connsiteX5" fmla="*/ 772029 w 772029"/>
              <a:gd name="connsiteY5" fmla="*/ 1026676 h 1483015"/>
              <a:gd name="connsiteX6" fmla="*/ 657223 w 772029"/>
              <a:gd name="connsiteY6" fmla="*/ 1357721 h 1483015"/>
              <a:gd name="connsiteX7" fmla="*/ 330770 w 772029"/>
              <a:gd name="connsiteY7" fmla="*/ 1481752 h 1483015"/>
              <a:gd name="connsiteX8" fmla="*/ 141464 w 772029"/>
              <a:gd name="connsiteY8" fmla="*/ 1293381 h 1483015"/>
              <a:gd name="connsiteX9" fmla="*/ 56076 w 772029"/>
              <a:gd name="connsiteY9" fmla="*/ 755005 h 1483015"/>
              <a:gd name="connsiteX10" fmla="*/ 1158 w 772029"/>
              <a:gd name="connsiteY10" fmla="*/ 822384 h 1483015"/>
              <a:gd name="connsiteX0" fmla="*/ 923 w 771794"/>
              <a:gd name="connsiteY0" fmla="*/ 822384 h 1483015"/>
              <a:gd name="connsiteX1" fmla="*/ 75424 w 771794"/>
              <a:gd name="connsiteY1" fmla="*/ 513030 h 1483015"/>
              <a:gd name="connsiteX2" fmla="*/ 124752 w 771794"/>
              <a:gd name="connsiteY2" fmla="*/ 189839 h 1483015"/>
              <a:gd name="connsiteX3" fmla="*/ 388690 w 771794"/>
              <a:gd name="connsiteY3" fmla="*/ 56 h 1483015"/>
              <a:gd name="connsiteX4" fmla="*/ 656844 w 771794"/>
              <a:gd name="connsiteY4" fmla="*/ 206859 h 1483015"/>
              <a:gd name="connsiteX5" fmla="*/ 771794 w 771794"/>
              <a:gd name="connsiteY5" fmla="*/ 1026676 h 1483015"/>
              <a:gd name="connsiteX6" fmla="*/ 656988 w 771794"/>
              <a:gd name="connsiteY6" fmla="*/ 1357721 h 1483015"/>
              <a:gd name="connsiteX7" fmla="*/ 330535 w 771794"/>
              <a:gd name="connsiteY7" fmla="*/ 1481752 h 1483015"/>
              <a:gd name="connsiteX8" fmla="*/ 141229 w 771794"/>
              <a:gd name="connsiteY8" fmla="*/ 1293381 h 1483015"/>
              <a:gd name="connsiteX9" fmla="*/ 55841 w 771794"/>
              <a:gd name="connsiteY9" fmla="*/ 755005 h 1483015"/>
              <a:gd name="connsiteX10" fmla="*/ 923 w 771794"/>
              <a:gd name="connsiteY10" fmla="*/ 822384 h 1483015"/>
              <a:gd name="connsiteX0" fmla="*/ 923 w 771794"/>
              <a:gd name="connsiteY0" fmla="*/ 822427 h 1483058"/>
              <a:gd name="connsiteX1" fmla="*/ 75424 w 771794"/>
              <a:gd name="connsiteY1" fmla="*/ 513073 h 1483058"/>
              <a:gd name="connsiteX2" fmla="*/ 124752 w 771794"/>
              <a:gd name="connsiteY2" fmla="*/ 220941 h 1483058"/>
              <a:gd name="connsiteX3" fmla="*/ 388690 w 771794"/>
              <a:gd name="connsiteY3" fmla="*/ 99 h 1483058"/>
              <a:gd name="connsiteX4" fmla="*/ 656844 w 771794"/>
              <a:gd name="connsiteY4" fmla="*/ 206902 h 1483058"/>
              <a:gd name="connsiteX5" fmla="*/ 771794 w 771794"/>
              <a:gd name="connsiteY5" fmla="*/ 1026719 h 1483058"/>
              <a:gd name="connsiteX6" fmla="*/ 656988 w 771794"/>
              <a:gd name="connsiteY6" fmla="*/ 1357764 h 1483058"/>
              <a:gd name="connsiteX7" fmla="*/ 330535 w 771794"/>
              <a:gd name="connsiteY7" fmla="*/ 1481795 h 1483058"/>
              <a:gd name="connsiteX8" fmla="*/ 141229 w 771794"/>
              <a:gd name="connsiteY8" fmla="*/ 1293424 h 1483058"/>
              <a:gd name="connsiteX9" fmla="*/ 55841 w 771794"/>
              <a:gd name="connsiteY9" fmla="*/ 755048 h 1483058"/>
              <a:gd name="connsiteX10" fmla="*/ 923 w 771794"/>
              <a:gd name="connsiteY10" fmla="*/ 822427 h 1483058"/>
              <a:gd name="connsiteX0" fmla="*/ 2041 w 772912"/>
              <a:gd name="connsiteY0" fmla="*/ 822427 h 1483058"/>
              <a:gd name="connsiteX1" fmla="*/ 76542 w 772912"/>
              <a:gd name="connsiteY1" fmla="*/ 513073 h 1483058"/>
              <a:gd name="connsiteX2" fmla="*/ 125870 w 772912"/>
              <a:gd name="connsiteY2" fmla="*/ 220941 h 1483058"/>
              <a:gd name="connsiteX3" fmla="*/ 389808 w 772912"/>
              <a:gd name="connsiteY3" fmla="*/ 99 h 1483058"/>
              <a:gd name="connsiteX4" fmla="*/ 657962 w 772912"/>
              <a:gd name="connsiteY4" fmla="*/ 206902 h 1483058"/>
              <a:gd name="connsiteX5" fmla="*/ 772912 w 772912"/>
              <a:gd name="connsiteY5" fmla="*/ 1026719 h 1483058"/>
              <a:gd name="connsiteX6" fmla="*/ 658106 w 772912"/>
              <a:gd name="connsiteY6" fmla="*/ 1357764 h 1483058"/>
              <a:gd name="connsiteX7" fmla="*/ 331653 w 772912"/>
              <a:gd name="connsiteY7" fmla="*/ 1481795 h 1483058"/>
              <a:gd name="connsiteX8" fmla="*/ 142347 w 772912"/>
              <a:gd name="connsiteY8" fmla="*/ 1293424 h 1483058"/>
              <a:gd name="connsiteX9" fmla="*/ 56959 w 772912"/>
              <a:gd name="connsiteY9" fmla="*/ 755048 h 1483058"/>
              <a:gd name="connsiteX10" fmla="*/ 2041 w 772912"/>
              <a:gd name="connsiteY10" fmla="*/ 822427 h 1483058"/>
              <a:gd name="connsiteX0" fmla="*/ 2041 w 772912"/>
              <a:gd name="connsiteY0" fmla="*/ 822427 h 1483058"/>
              <a:gd name="connsiteX1" fmla="*/ 76542 w 772912"/>
              <a:gd name="connsiteY1" fmla="*/ 513073 h 1483058"/>
              <a:gd name="connsiteX2" fmla="*/ 125870 w 772912"/>
              <a:gd name="connsiteY2" fmla="*/ 220941 h 1483058"/>
              <a:gd name="connsiteX3" fmla="*/ 389808 w 772912"/>
              <a:gd name="connsiteY3" fmla="*/ 99 h 1483058"/>
              <a:gd name="connsiteX4" fmla="*/ 657962 w 772912"/>
              <a:gd name="connsiteY4" fmla="*/ 206902 h 1483058"/>
              <a:gd name="connsiteX5" fmla="*/ 772912 w 772912"/>
              <a:gd name="connsiteY5" fmla="*/ 1026719 h 1483058"/>
              <a:gd name="connsiteX6" fmla="*/ 658106 w 772912"/>
              <a:gd name="connsiteY6" fmla="*/ 1357764 h 1483058"/>
              <a:gd name="connsiteX7" fmla="*/ 331653 w 772912"/>
              <a:gd name="connsiteY7" fmla="*/ 1481795 h 1483058"/>
              <a:gd name="connsiteX8" fmla="*/ 142347 w 772912"/>
              <a:gd name="connsiteY8" fmla="*/ 1293424 h 1483058"/>
              <a:gd name="connsiteX9" fmla="*/ 56959 w 772912"/>
              <a:gd name="connsiteY9" fmla="*/ 755048 h 1483058"/>
              <a:gd name="connsiteX10" fmla="*/ 2041 w 772912"/>
              <a:gd name="connsiteY10" fmla="*/ 822427 h 1483058"/>
              <a:gd name="connsiteX0" fmla="*/ 2041 w 772912"/>
              <a:gd name="connsiteY0" fmla="*/ 822427 h 1483058"/>
              <a:gd name="connsiteX1" fmla="*/ 76542 w 772912"/>
              <a:gd name="connsiteY1" fmla="*/ 513073 h 1483058"/>
              <a:gd name="connsiteX2" fmla="*/ 125870 w 772912"/>
              <a:gd name="connsiteY2" fmla="*/ 220941 h 1483058"/>
              <a:gd name="connsiteX3" fmla="*/ 389808 w 772912"/>
              <a:gd name="connsiteY3" fmla="*/ 99 h 1483058"/>
              <a:gd name="connsiteX4" fmla="*/ 657962 w 772912"/>
              <a:gd name="connsiteY4" fmla="*/ 206902 h 1483058"/>
              <a:gd name="connsiteX5" fmla="*/ 772912 w 772912"/>
              <a:gd name="connsiteY5" fmla="*/ 1026719 h 1483058"/>
              <a:gd name="connsiteX6" fmla="*/ 658106 w 772912"/>
              <a:gd name="connsiteY6" fmla="*/ 1357764 h 1483058"/>
              <a:gd name="connsiteX7" fmla="*/ 331653 w 772912"/>
              <a:gd name="connsiteY7" fmla="*/ 1481795 h 1483058"/>
              <a:gd name="connsiteX8" fmla="*/ 142347 w 772912"/>
              <a:gd name="connsiteY8" fmla="*/ 1293424 h 1483058"/>
              <a:gd name="connsiteX9" fmla="*/ 66018 w 772912"/>
              <a:gd name="connsiteY9" fmla="*/ 744695 h 1483058"/>
              <a:gd name="connsiteX10" fmla="*/ 2041 w 772912"/>
              <a:gd name="connsiteY10" fmla="*/ 822427 h 1483058"/>
              <a:gd name="connsiteX0" fmla="*/ 2041 w 772912"/>
              <a:gd name="connsiteY0" fmla="*/ 822427 h 1483058"/>
              <a:gd name="connsiteX1" fmla="*/ 76542 w 772912"/>
              <a:gd name="connsiteY1" fmla="*/ 513073 h 1483058"/>
              <a:gd name="connsiteX2" fmla="*/ 125870 w 772912"/>
              <a:gd name="connsiteY2" fmla="*/ 220941 h 1483058"/>
              <a:gd name="connsiteX3" fmla="*/ 389808 w 772912"/>
              <a:gd name="connsiteY3" fmla="*/ 99 h 1483058"/>
              <a:gd name="connsiteX4" fmla="*/ 657962 w 772912"/>
              <a:gd name="connsiteY4" fmla="*/ 206902 h 1483058"/>
              <a:gd name="connsiteX5" fmla="*/ 772912 w 772912"/>
              <a:gd name="connsiteY5" fmla="*/ 1026719 h 1483058"/>
              <a:gd name="connsiteX6" fmla="*/ 658106 w 772912"/>
              <a:gd name="connsiteY6" fmla="*/ 1357764 h 1483058"/>
              <a:gd name="connsiteX7" fmla="*/ 331653 w 772912"/>
              <a:gd name="connsiteY7" fmla="*/ 1481795 h 1483058"/>
              <a:gd name="connsiteX8" fmla="*/ 142347 w 772912"/>
              <a:gd name="connsiteY8" fmla="*/ 1293424 h 1483058"/>
              <a:gd name="connsiteX9" fmla="*/ 68283 w 772912"/>
              <a:gd name="connsiteY9" fmla="*/ 758499 h 1483058"/>
              <a:gd name="connsiteX10" fmla="*/ 2041 w 772912"/>
              <a:gd name="connsiteY10" fmla="*/ 822427 h 1483058"/>
              <a:gd name="connsiteX0" fmla="*/ 2041 w 772912"/>
              <a:gd name="connsiteY0" fmla="*/ 822427 h 1483058"/>
              <a:gd name="connsiteX1" fmla="*/ 76542 w 772912"/>
              <a:gd name="connsiteY1" fmla="*/ 513073 h 1483058"/>
              <a:gd name="connsiteX2" fmla="*/ 125870 w 772912"/>
              <a:gd name="connsiteY2" fmla="*/ 220941 h 1483058"/>
              <a:gd name="connsiteX3" fmla="*/ 389808 w 772912"/>
              <a:gd name="connsiteY3" fmla="*/ 99 h 1483058"/>
              <a:gd name="connsiteX4" fmla="*/ 657962 w 772912"/>
              <a:gd name="connsiteY4" fmla="*/ 206902 h 1483058"/>
              <a:gd name="connsiteX5" fmla="*/ 772912 w 772912"/>
              <a:gd name="connsiteY5" fmla="*/ 1026719 h 1483058"/>
              <a:gd name="connsiteX6" fmla="*/ 658106 w 772912"/>
              <a:gd name="connsiteY6" fmla="*/ 1357764 h 1483058"/>
              <a:gd name="connsiteX7" fmla="*/ 331653 w 772912"/>
              <a:gd name="connsiteY7" fmla="*/ 1481795 h 1483058"/>
              <a:gd name="connsiteX8" fmla="*/ 142347 w 772912"/>
              <a:gd name="connsiteY8" fmla="*/ 1293424 h 1483058"/>
              <a:gd name="connsiteX9" fmla="*/ 72813 w 772912"/>
              <a:gd name="connsiteY9" fmla="*/ 751597 h 1483058"/>
              <a:gd name="connsiteX10" fmla="*/ 2041 w 772912"/>
              <a:gd name="connsiteY10" fmla="*/ 822427 h 1483058"/>
              <a:gd name="connsiteX0" fmla="*/ 2041 w 772912"/>
              <a:gd name="connsiteY0" fmla="*/ 822427 h 1483058"/>
              <a:gd name="connsiteX1" fmla="*/ 76542 w 772912"/>
              <a:gd name="connsiteY1" fmla="*/ 561386 h 1483058"/>
              <a:gd name="connsiteX2" fmla="*/ 125870 w 772912"/>
              <a:gd name="connsiteY2" fmla="*/ 220941 h 1483058"/>
              <a:gd name="connsiteX3" fmla="*/ 389808 w 772912"/>
              <a:gd name="connsiteY3" fmla="*/ 99 h 1483058"/>
              <a:gd name="connsiteX4" fmla="*/ 657962 w 772912"/>
              <a:gd name="connsiteY4" fmla="*/ 206902 h 1483058"/>
              <a:gd name="connsiteX5" fmla="*/ 772912 w 772912"/>
              <a:gd name="connsiteY5" fmla="*/ 1026719 h 1483058"/>
              <a:gd name="connsiteX6" fmla="*/ 658106 w 772912"/>
              <a:gd name="connsiteY6" fmla="*/ 1357764 h 1483058"/>
              <a:gd name="connsiteX7" fmla="*/ 331653 w 772912"/>
              <a:gd name="connsiteY7" fmla="*/ 1481795 h 1483058"/>
              <a:gd name="connsiteX8" fmla="*/ 142347 w 772912"/>
              <a:gd name="connsiteY8" fmla="*/ 1293424 h 1483058"/>
              <a:gd name="connsiteX9" fmla="*/ 72813 w 772912"/>
              <a:gd name="connsiteY9" fmla="*/ 751597 h 1483058"/>
              <a:gd name="connsiteX10" fmla="*/ 2041 w 772912"/>
              <a:gd name="connsiteY10" fmla="*/ 822427 h 1483058"/>
              <a:gd name="connsiteX0" fmla="*/ 2737 w 773608"/>
              <a:gd name="connsiteY0" fmla="*/ 822427 h 1483058"/>
              <a:gd name="connsiteX1" fmla="*/ 70444 w 773608"/>
              <a:gd name="connsiteY1" fmla="*/ 575190 h 1483058"/>
              <a:gd name="connsiteX2" fmla="*/ 126566 w 773608"/>
              <a:gd name="connsiteY2" fmla="*/ 220941 h 1483058"/>
              <a:gd name="connsiteX3" fmla="*/ 390504 w 773608"/>
              <a:gd name="connsiteY3" fmla="*/ 99 h 1483058"/>
              <a:gd name="connsiteX4" fmla="*/ 658658 w 773608"/>
              <a:gd name="connsiteY4" fmla="*/ 206902 h 1483058"/>
              <a:gd name="connsiteX5" fmla="*/ 773608 w 773608"/>
              <a:gd name="connsiteY5" fmla="*/ 1026719 h 1483058"/>
              <a:gd name="connsiteX6" fmla="*/ 658802 w 773608"/>
              <a:gd name="connsiteY6" fmla="*/ 1357764 h 1483058"/>
              <a:gd name="connsiteX7" fmla="*/ 332349 w 773608"/>
              <a:gd name="connsiteY7" fmla="*/ 1481795 h 1483058"/>
              <a:gd name="connsiteX8" fmla="*/ 143043 w 773608"/>
              <a:gd name="connsiteY8" fmla="*/ 1293424 h 1483058"/>
              <a:gd name="connsiteX9" fmla="*/ 73509 w 773608"/>
              <a:gd name="connsiteY9" fmla="*/ 751597 h 1483058"/>
              <a:gd name="connsiteX10" fmla="*/ 2737 w 773608"/>
              <a:gd name="connsiteY10" fmla="*/ 822427 h 1483058"/>
              <a:gd name="connsiteX0" fmla="*/ 2737 w 773608"/>
              <a:gd name="connsiteY0" fmla="*/ 822427 h 1483058"/>
              <a:gd name="connsiteX1" fmla="*/ 70444 w 773608"/>
              <a:gd name="connsiteY1" fmla="*/ 575190 h 1483058"/>
              <a:gd name="connsiteX2" fmla="*/ 126566 w 773608"/>
              <a:gd name="connsiteY2" fmla="*/ 220941 h 1483058"/>
              <a:gd name="connsiteX3" fmla="*/ 390504 w 773608"/>
              <a:gd name="connsiteY3" fmla="*/ 99 h 1483058"/>
              <a:gd name="connsiteX4" fmla="*/ 658658 w 773608"/>
              <a:gd name="connsiteY4" fmla="*/ 206902 h 1483058"/>
              <a:gd name="connsiteX5" fmla="*/ 773608 w 773608"/>
              <a:gd name="connsiteY5" fmla="*/ 1026719 h 1483058"/>
              <a:gd name="connsiteX6" fmla="*/ 658802 w 773608"/>
              <a:gd name="connsiteY6" fmla="*/ 1357764 h 1483058"/>
              <a:gd name="connsiteX7" fmla="*/ 332349 w 773608"/>
              <a:gd name="connsiteY7" fmla="*/ 1481795 h 1483058"/>
              <a:gd name="connsiteX8" fmla="*/ 143043 w 773608"/>
              <a:gd name="connsiteY8" fmla="*/ 1293425 h 1483058"/>
              <a:gd name="connsiteX9" fmla="*/ 73509 w 773608"/>
              <a:gd name="connsiteY9" fmla="*/ 751597 h 1483058"/>
              <a:gd name="connsiteX10" fmla="*/ 2737 w 773608"/>
              <a:gd name="connsiteY10" fmla="*/ 822427 h 1483058"/>
              <a:gd name="connsiteX0" fmla="*/ 2737 w 773608"/>
              <a:gd name="connsiteY0" fmla="*/ 784686 h 1445317"/>
              <a:gd name="connsiteX1" fmla="*/ 70444 w 773608"/>
              <a:gd name="connsiteY1" fmla="*/ 537449 h 1445317"/>
              <a:gd name="connsiteX2" fmla="*/ 126566 w 773608"/>
              <a:gd name="connsiteY2" fmla="*/ 183200 h 1445317"/>
              <a:gd name="connsiteX3" fmla="*/ 388239 w 773608"/>
              <a:gd name="connsiteY3" fmla="*/ 318 h 1445317"/>
              <a:gd name="connsiteX4" fmla="*/ 658658 w 773608"/>
              <a:gd name="connsiteY4" fmla="*/ 169161 h 1445317"/>
              <a:gd name="connsiteX5" fmla="*/ 773608 w 773608"/>
              <a:gd name="connsiteY5" fmla="*/ 988978 h 1445317"/>
              <a:gd name="connsiteX6" fmla="*/ 658802 w 773608"/>
              <a:gd name="connsiteY6" fmla="*/ 1320023 h 1445317"/>
              <a:gd name="connsiteX7" fmla="*/ 332349 w 773608"/>
              <a:gd name="connsiteY7" fmla="*/ 1444054 h 1445317"/>
              <a:gd name="connsiteX8" fmla="*/ 143043 w 773608"/>
              <a:gd name="connsiteY8" fmla="*/ 1255684 h 1445317"/>
              <a:gd name="connsiteX9" fmla="*/ 73509 w 773608"/>
              <a:gd name="connsiteY9" fmla="*/ 713856 h 1445317"/>
              <a:gd name="connsiteX10" fmla="*/ 2737 w 773608"/>
              <a:gd name="connsiteY10" fmla="*/ 784686 h 1445317"/>
              <a:gd name="connsiteX0" fmla="*/ 2737 w 773608"/>
              <a:gd name="connsiteY0" fmla="*/ 786943 h 1447574"/>
              <a:gd name="connsiteX1" fmla="*/ 70444 w 773608"/>
              <a:gd name="connsiteY1" fmla="*/ 539706 h 1447574"/>
              <a:gd name="connsiteX2" fmla="*/ 137890 w 773608"/>
              <a:gd name="connsiteY2" fmla="*/ 233770 h 1447574"/>
              <a:gd name="connsiteX3" fmla="*/ 388239 w 773608"/>
              <a:gd name="connsiteY3" fmla="*/ 2575 h 1447574"/>
              <a:gd name="connsiteX4" fmla="*/ 658658 w 773608"/>
              <a:gd name="connsiteY4" fmla="*/ 171418 h 1447574"/>
              <a:gd name="connsiteX5" fmla="*/ 773608 w 773608"/>
              <a:gd name="connsiteY5" fmla="*/ 991235 h 1447574"/>
              <a:gd name="connsiteX6" fmla="*/ 658802 w 773608"/>
              <a:gd name="connsiteY6" fmla="*/ 1322280 h 1447574"/>
              <a:gd name="connsiteX7" fmla="*/ 332349 w 773608"/>
              <a:gd name="connsiteY7" fmla="*/ 1446311 h 1447574"/>
              <a:gd name="connsiteX8" fmla="*/ 143043 w 773608"/>
              <a:gd name="connsiteY8" fmla="*/ 1257941 h 1447574"/>
              <a:gd name="connsiteX9" fmla="*/ 73509 w 773608"/>
              <a:gd name="connsiteY9" fmla="*/ 716113 h 1447574"/>
              <a:gd name="connsiteX10" fmla="*/ 2737 w 773608"/>
              <a:gd name="connsiteY10" fmla="*/ 786943 h 1447574"/>
              <a:gd name="connsiteX0" fmla="*/ 4243 w 775114"/>
              <a:gd name="connsiteY0" fmla="*/ 786943 h 1447574"/>
              <a:gd name="connsiteX1" fmla="*/ 62891 w 775114"/>
              <a:gd name="connsiteY1" fmla="*/ 522452 h 1447574"/>
              <a:gd name="connsiteX2" fmla="*/ 139396 w 775114"/>
              <a:gd name="connsiteY2" fmla="*/ 233770 h 1447574"/>
              <a:gd name="connsiteX3" fmla="*/ 389745 w 775114"/>
              <a:gd name="connsiteY3" fmla="*/ 2575 h 1447574"/>
              <a:gd name="connsiteX4" fmla="*/ 660164 w 775114"/>
              <a:gd name="connsiteY4" fmla="*/ 171418 h 1447574"/>
              <a:gd name="connsiteX5" fmla="*/ 775114 w 775114"/>
              <a:gd name="connsiteY5" fmla="*/ 991235 h 1447574"/>
              <a:gd name="connsiteX6" fmla="*/ 660308 w 775114"/>
              <a:gd name="connsiteY6" fmla="*/ 1322280 h 1447574"/>
              <a:gd name="connsiteX7" fmla="*/ 333855 w 775114"/>
              <a:gd name="connsiteY7" fmla="*/ 1446311 h 1447574"/>
              <a:gd name="connsiteX8" fmla="*/ 144549 w 775114"/>
              <a:gd name="connsiteY8" fmla="*/ 1257941 h 1447574"/>
              <a:gd name="connsiteX9" fmla="*/ 75015 w 775114"/>
              <a:gd name="connsiteY9" fmla="*/ 716113 h 1447574"/>
              <a:gd name="connsiteX10" fmla="*/ 4243 w 775114"/>
              <a:gd name="connsiteY10" fmla="*/ 786943 h 1447574"/>
              <a:gd name="connsiteX0" fmla="*/ 9050 w 779921"/>
              <a:gd name="connsiteY0" fmla="*/ 786943 h 1447574"/>
              <a:gd name="connsiteX1" fmla="*/ 51844 w 779921"/>
              <a:gd name="connsiteY1" fmla="*/ 522452 h 1447574"/>
              <a:gd name="connsiteX2" fmla="*/ 144203 w 779921"/>
              <a:gd name="connsiteY2" fmla="*/ 233770 h 1447574"/>
              <a:gd name="connsiteX3" fmla="*/ 394552 w 779921"/>
              <a:gd name="connsiteY3" fmla="*/ 2575 h 1447574"/>
              <a:gd name="connsiteX4" fmla="*/ 664971 w 779921"/>
              <a:gd name="connsiteY4" fmla="*/ 171418 h 1447574"/>
              <a:gd name="connsiteX5" fmla="*/ 779921 w 779921"/>
              <a:gd name="connsiteY5" fmla="*/ 991235 h 1447574"/>
              <a:gd name="connsiteX6" fmla="*/ 665115 w 779921"/>
              <a:gd name="connsiteY6" fmla="*/ 1322280 h 1447574"/>
              <a:gd name="connsiteX7" fmla="*/ 338662 w 779921"/>
              <a:gd name="connsiteY7" fmla="*/ 1446311 h 1447574"/>
              <a:gd name="connsiteX8" fmla="*/ 149356 w 779921"/>
              <a:gd name="connsiteY8" fmla="*/ 1257941 h 1447574"/>
              <a:gd name="connsiteX9" fmla="*/ 79822 w 779921"/>
              <a:gd name="connsiteY9" fmla="*/ 716113 h 1447574"/>
              <a:gd name="connsiteX10" fmla="*/ 9050 w 779921"/>
              <a:gd name="connsiteY10" fmla="*/ 786943 h 1447574"/>
              <a:gd name="connsiteX0" fmla="*/ 2472 w 773343"/>
              <a:gd name="connsiteY0" fmla="*/ 786943 h 1447574"/>
              <a:gd name="connsiteX1" fmla="*/ 72444 w 773343"/>
              <a:gd name="connsiteY1" fmla="*/ 525904 h 1447574"/>
              <a:gd name="connsiteX2" fmla="*/ 137625 w 773343"/>
              <a:gd name="connsiteY2" fmla="*/ 233770 h 1447574"/>
              <a:gd name="connsiteX3" fmla="*/ 387974 w 773343"/>
              <a:gd name="connsiteY3" fmla="*/ 2575 h 1447574"/>
              <a:gd name="connsiteX4" fmla="*/ 658393 w 773343"/>
              <a:gd name="connsiteY4" fmla="*/ 171418 h 1447574"/>
              <a:gd name="connsiteX5" fmla="*/ 773343 w 773343"/>
              <a:gd name="connsiteY5" fmla="*/ 991235 h 1447574"/>
              <a:gd name="connsiteX6" fmla="*/ 658537 w 773343"/>
              <a:gd name="connsiteY6" fmla="*/ 1322280 h 1447574"/>
              <a:gd name="connsiteX7" fmla="*/ 332084 w 773343"/>
              <a:gd name="connsiteY7" fmla="*/ 1446311 h 1447574"/>
              <a:gd name="connsiteX8" fmla="*/ 142778 w 773343"/>
              <a:gd name="connsiteY8" fmla="*/ 1257941 h 1447574"/>
              <a:gd name="connsiteX9" fmla="*/ 73244 w 773343"/>
              <a:gd name="connsiteY9" fmla="*/ 716113 h 1447574"/>
              <a:gd name="connsiteX10" fmla="*/ 2472 w 773343"/>
              <a:gd name="connsiteY10" fmla="*/ 786943 h 1447574"/>
              <a:gd name="connsiteX0" fmla="*/ 1502 w 772373"/>
              <a:gd name="connsiteY0" fmla="*/ 786943 h 1447574"/>
              <a:gd name="connsiteX1" fmla="*/ 71474 w 772373"/>
              <a:gd name="connsiteY1" fmla="*/ 525904 h 1447574"/>
              <a:gd name="connsiteX2" fmla="*/ 136655 w 772373"/>
              <a:gd name="connsiteY2" fmla="*/ 233770 h 1447574"/>
              <a:gd name="connsiteX3" fmla="*/ 387004 w 772373"/>
              <a:gd name="connsiteY3" fmla="*/ 2575 h 1447574"/>
              <a:gd name="connsiteX4" fmla="*/ 657423 w 772373"/>
              <a:gd name="connsiteY4" fmla="*/ 171418 h 1447574"/>
              <a:gd name="connsiteX5" fmla="*/ 772373 w 772373"/>
              <a:gd name="connsiteY5" fmla="*/ 991235 h 1447574"/>
              <a:gd name="connsiteX6" fmla="*/ 657567 w 772373"/>
              <a:gd name="connsiteY6" fmla="*/ 1322280 h 1447574"/>
              <a:gd name="connsiteX7" fmla="*/ 331114 w 772373"/>
              <a:gd name="connsiteY7" fmla="*/ 1446311 h 1447574"/>
              <a:gd name="connsiteX8" fmla="*/ 141808 w 772373"/>
              <a:gd name="connsiteY8" fmla="*/ 1257941 h 1447574"/>
              <a:gd name="connsiteX9" fmla="*/ 72274 w 772373"/>
              <a:gd name="connsiteY9" fmla="*/ 716113 h 1447574"/>
              <a:gd name="connsiteX10" fmla="*/ 1502 w 772373"/>
              <a:gd name="connsiteY10" fmla="*/ 786943 h 1447574"/>
              <a:gd name="connsiteX0" fmla="*/ 1931 w 772802"/>
              <a:gd name="connsiteY0" fmla="*/ 786943 h 1447574"/>
              <a:gd name="connsiteX1" fmla="*/ 65109 w 772802"/>
              <a:gd name="connsiteY1" fmla="*/ 532806 h 1447574"/>
              <a:gd name="connsiteX2" fmla="*/ 137084 w 772802"/>
              <a:gd name="connsiteY2" fmla="*/ 233770 h 1447574"/>
              <a:gd name="connsiteX3" fmla="*/ 387433 w 772802"/>
              <a:gd name="connsiteY3" fmla="*/ 2575 h 1447574"/>
              <a:gd name="connsiteX4" fmla="*/ 657852 w 772802"/>
              <a:gd name="connsiteY4" fmla="*/ 171418 h 1447574"/>
              <a:gd name="connsiteX5" fmla="*/ 772802 w 772802"/>
              <a:gd name="connsiteY5" fmla="*/ 991235 h 1447574"/>
              <a:gd name="connsiteX6" fmla="*/ 657996 w 772802"/>
              <a:gd name="connsiteY6" fmla="*/ 1322280 h 1447574"/>
              <a:gd name="connsiteX7" fmla="*/ 331543 w 772802"/>
              <a:gd name="connsiteY7" fmla="*/ 1446311 h 1447574"/>
              <a:gd name="connsiteX8" fmla="*/ 142237 w 772802"/>
              <a:gd name="connsiteY8" fmla="*/ 1257941 h 1447574"/>
              <a:gd name="connsiteX9" fmla="*/ 72703 w 772802"/>
              <a:gd name="connsiteY9" fmla="*/ 716113 h 1447574"/>
              <a:gd name="connsiteX10" fmla="*/ 1931 w 772802"/>
              <a:gd name="connsiteY10" fmla="*/ 786943 h 144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2802" h="1447574">
                <a:moveTo>
                  <a:pt x="1931" y="786943"/>
                </a:moveTo>
                <a:cubicBezTo>
                  <a:pt x="-5304" y="793031"/>
                  <a:pt x="6108" y="637170"/>
                  <a:pt x="65109" y="532806"/>
                </a:cubicBezTo>
                <a:cubicBezTo>
                  <a:pt x="95020" y="452841"/>
                  <a:pt x="83363" y="322142"/>
                  <a:pt x="137084" y="233770"/>
                </a:cubicBezTo>
                <a:cubicBezTo>
                  <a:pt x="190805" y="145398"/>
                  <a:pt x="300638" y="12967"/>
                  <a:pt x="387433" y="2575"/>
                </a:cubicBezTo>
                <a:cubicBezTo>
                  <a:pt x="474228" y="-7817"/>
                  <a:pt x="593624" y="6641"/>
                  <a:pt x="657852" y="171418"/>
                </a:cubicBezTo>
                <a:cubicBezTo>
                  <a:pt x="722080" y="336195"/>
                  <a:pt x="772778" y="799425"/>
                  <a:pt x="772802" y="991235"/>
                </a:cubicBezTo>
                <a:cubicBezTo>
                  <a:pt x="772826" y="1183045"/>
                  <a:pt x="731539" y="1246434"/>
                  <a:pt x="657996" y="1322280"/>
                </a:cubicBezTo>
                <a:cubicBezTo>
                  <a:pt x="584453" y="1398126"/>
                  <a:pt x="417503" y="1457034"/>
                  <a:pt x="331543" y="1446311"/>
                </a:cubicBezTo>
                <a:cubicBezTo>
                  <a:pt x="245583" y="1435588"/>
                  <a:pt x="162488" y="1364071"/>
                  <a:pt x="142237" y="1257941"/>
                </a:cubicBezTo>
                <a:cubicBezTo>
                  <a:pt x="70105" y="1028184"/>
                  <a:pt x="105499" y="806115"/>
                  <a:pt x="72703" y="716113"/>
                </a:cubicBezTo>
                <a:cubicBezTo>
                  <a:pt x="35569" y="690454"/>
                  <a:pt x="12746" y="754000"/>
                  <a:pt x="1931" y="786943"/>
                </a:cubicBezTo>
                <a:close/>
              </a:path>
            </a:pathLst>
          </a:custGeom>
          <a:noFill/>
          <a:ln w="19050" cap="flat">
            <a:solidFill>
              <a:schemeClr val="tx1"/>
            </a:solidFill>
            <a:prstDash val="solid"/>
            <a:miter/>
          </a:ln>
        </p:spPr>
        <p:txBody>
          <a:bodyPr rtlCol="0" anchor="ctr"/>
          <a:lstStyle/>
          <a:p>
            <a:endParaRPr lang="en-US">
              <a:ln>
                <a:solidFill>
                  <a:srgbClr val="000000"/>
                </a:solidFill>
              </a:ln>
              <a:solidFill>
                <a:srgbClr val="000000"/>
              </a:solidFill>
            </a:endParaRPr>
          </a:p>
        </p:txBody>
      </p:sp>
      <p:pic>
        <p:nvPicPr>
          <p:cNvPr id="34818" name="Picture 2" descr="Cluster Analysis with DBSCAN : Density-based spatial clustering of  applications with noise | by Kavya Gajjar | Analytics Vidhya | Medium">
            <a:extLst>
              <a:ext uri="{FF2B5EF4-FFF2-40B4-BE49-F238E27FC236}">
                <a16:creationId xmlns:a16="http://schemas.microsoft.com/office/drawing/2014/main" id="{A755DE28-4FF8-560E-F0DB-860878125FF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96399" y="1051824"/>
            <a:ext cx="4903863" cy="4682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9178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B7152-8FF9-4D68-94BA-E8A3D41CAF51}"/>
              </a:ext>
            </a:extLst>
          </p:cNvPr>
          <p:cNvSpPr>
            <a:spLocks noGrp="1"/>
          </p:cNvSpPr>
          <p:nvPr>
            <p:ph type="title"/>
          </p:nvPr>
        </p:nvSpPr>
        <p:spPr/>
        <p:txBody>
          <a:bodyPr>
            <a:normAutofit fontScale="90000"/>
          </a:bodyPr>
          <a:lstStyle/>
          <a:p>
            <a:br>
              <a:rPr lang="en-US" sz="4800" dirty="0"/>
            </a:br>
            <a:r>
              <a:rPr lang="en-US" sz="4800" dirty="0"/>
              <a:t>DENSITY BASED clustering TECHNIQUES</a:t>
            </a:r>
            <a:br>
              <a:rPr lang="en-US" sz="4800" dirty="0"/>
            </a:br>
            <a:endParaRPr lang="en-US" dirty="0"/>
          </a:p>
        </p:txBody>
      </p:sp>
      <p:sp>
        <p:nvSpPr>
          <p:cNvPr id="3" name="Content Placeholder 2">
            <a:extLst>
              <a:ext uri="{FF2B5EF4-FFF2-40B4-BE49-F238E27FC236}">
                <a16:creationId xmlns:a16="http://schemas.microsoft.com/office/drawing/2014/main" id="{B04C9F81-E33E-B984-8F19-90D3F1F1C073}"/>
              </a:ext>
            </a:extLst>
          </p:cNvPr>
          <p:cNvSpPr>
            <a:spLocks noGrp="1"/>
          </p:cNvSpPr>
          <p:nvPr>
            <p:ph idx="1"/>
          </p:nvPr>
        </p:nvSpPr>
        <p:spPr>
          <a:solidFill>
            <a:schemeClr val="accent1">
              <a:lumMod val="20000"/>
              <a:lumOff val="80000"/>
            </a:schemeClr>
          </a:solidFill>
          <a:ln>
            <a:solidFill>
              <a:schemeClr val="tx1"/>
            </a:solidFill>
          </a:ln>
        </p:spPr>
        <p:txBody>
          <a:bodyPr>
            <a:normAutofit/>
          </a:bodyPr>
          <a:lstStyle/>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Density-based clustering refers to a method that is based on local cluster criterion, such as density connected points.</a:t>
            </a: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Density-Based Clustering refers to one of the most popular unsupervised learning methodologies used in model building and machine learning algorithms. </a:t>
            </a: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The data points in the region separated by two clusters of low point density are considered as noise. </a:t>
            </a: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The surroundings with a radius </a:t>
            </a:r>
            <a:r>
              <a:rPr lang="el-GR" sz="2000" b="0" i="0" dirty="0">
                <a:effectLst/>
                <a:latin typeface="Arial" panose="020B0604020202020204" pitchFamily="34" charset="0"/>
                <a:cs typeface="Arial" panose="020B0604020202020204" pitchFamily="34" charset="0"/>
              </a:rPr>
              <a:t>ε </a:t>
            </a:r>
            <a:r>
              <a:rPr lang="en-IN" sz="2000" b="0" i="0" dirty="0">
                <a:effectLst/>
                <a:latin typeface="Arial" panose="020B0604020202020204" pitchFamily="34" charset="0"/>
                <a:cs typeface="Arial" panose="020B0604020202020204" pitchFamily="34" charset="0"/>
              </a:rPr>
              <a:t>of a given object are known as the </a:t>
            </a:r>
            <a:r>
              <a:rPr lang="el-GR" sz="2000" b="0" i="0" dirty="0">
                <a:effectLst/>
                <a:latin typeface="Arial" panose="020B0604020202020204" pitchFamily="34" charset="0"/>
                <a:cs typeface="Arial" panose="020B0604020202020204" pitchFamily="34" charset="0"/>
              </a:rPr>
              <a:t>ε </a:t>
            </a:r>
            <a:r>
              <a:rPr lang="en-IN" sz="2000" b="0" i="0" dirty="0" err="1">
                <a:effectLst/>
                <a:latin typeface="Arial" panose="020B0604020202020204" pitchFamily="34" charset="0"/>
                <a:cs typeface="Arial" panose="020B0604020202020204" pitchFamily="34" charset="0"/>
              </a:rPr>
              <a:t>neighborhood</a:t>
            </a:r>
            <a:r>
              <a:rPr lang="en-IN" sz="2000" b="0" i="0" dirty="0">
                <a:effectLst/>
                <a:latin typeface="Arial" panose="020B0604020202020204" pitchFamily="34" charset="0"/>
                <a:cs typeface="Arial" panose="020B0604020202020204" pitchFamily="34" charset="0"/>
              </a:rPr>
              <a:t> of the object.</a:t>
            </a: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 If the </a:t>
            </a:r>
            <a:r>
              <a:rPr lang="el-GR" sz="2000" b="0" i="0" dirty="0">
                <a:effectLst/>
                <a:latin typeface="Arial" panose="020B0604020202020204" pitchFamily="34" charset="0"/>
                <a:cs typeface="Arial" panose="020B0604020202020204" pitchFamily="34" charset="0"/>
              </a:rPr>
              <a:t>ε </a:t>
            </a:r>
            <a:r>
              <a:rPr lang="en-IN" sz="2000" b="0" i="0" dirty="0" err="1">
                <a:effectLst/>
                <a:latin typeface="Arial" panose="020B0604020202020204" pitchFamily="34" charset="0"/>
                <a:cs typeface="Arial" panose="020B0604020202020204" pitchFamily="34" charset="0"/>
              </a:rPr>
              <a:t>neighborhood</a:t>
            </a:r>
            <a:r>
              <a:rPr lang="en-IN" sz="2000" b="0" i="0" dirty="0">
                <a:effectLst/>
                <a:latin typeface="Arial" panose="020B0604020202020204" pitchFamily="34" charset="0"/>
                <a:cs typeface="Arial" panose="020B0604020202020204" pitchFamily="34" charset="0"/>
              </a:rPr>
              <a:t> of the object comprises at least a minimum number, </a:t>
            </a:r>
            <a:r>
              <a:rPr lang="en-IN" sz="2000" b="0" i="0" dirty="0" err="1">
                <a:effectLst/>
                <a:latin typeface="Arial" panose="020B0604020202020204" pitchFamily="34" charset="0"/>
                <a:cs typeface="Arial" panose="020B0604020202020204" pitchFamily="34" charset="0"/>
              </a:rPr>
              <a:t>MinPts</a:t>
            </a:r>
            <a:r>
              <a:rPr lang="en-IN" sz="2000" b="0" i="0" dirty="0">
                <a:effectLst/>
                <a:latin typeface="Arial" panose="020B0604020202020204" pitchFamily="34" charset="0"/>
                <a:cs typeface="Arial" panose="020B0604020202020204" pitchFamily="34" charset="0"/>
              </a:rPr>
              <a:t> of objects, then it is called a core object.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21547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B7152-8FF9-4D68-94BA-E8A3D41CAF51}"/>
              </a:ext>
            </a:extLst>
          </p:cNvPr>
          <p:cNvSpPr>
            <a:spLocks noGrp="1"/>
          </p:cNvSpPr>
          <p:nvPr>
            <p:ph type="title"/>
          </p:nvPr>
        </p:nvSpPr>
        <p:spPr>
          <a:xfrm>
            <a:off x="929462" y="409461"/>
            <a:ext cx="10333075" cy="682762"/>
          </a:xfrm>
        </p:spPr>
        <p:txBody>
          <a:bodyPr>
            <a:noAutofit/>
          </a:bodyPr>
          <a:lstStyle/>
          <a:p>
            <a:br>
              <a:rPr lang="en-US" sz="4000" dirty="0"/>
            </a:br>
            <a:r>
              <a:rPr lang="en-US" sz="4000" dirty="0"/>
              <a:t>DENSITY BASED clustering TECHNIQUES</a:t>
            </a:r>
            <a:br>
              <a:rPr lang="en-US" sz="4000" dirty="0"/>
            </a:br>
            <a:endParaRPr lang="en-US" sz="4000" dirty="0"/>
          </a:p>
        </p:txBody>
      </p:sp>
      <p:sp>
        <p:nvSpPr>
          <p:cNvPr id="3" name="Content Placeholder 2">
            <a:extLst>
              <a:ext uri="{FF2B5EF4-FFF2-40B4-BE49-F238E27FC236}">
                <a16:creationId xmlns:a16="http://schemas.microsoft.com/office/drawing/2014/main" id="{B04C9F81-E33E-B984-8F19-90D3F1F1C073}"/>
              </a:ext>
            </a:extLst>
          </p:cNvPr>
          <p:cNvSpPr>
            <a:spLocks noGrp="1"/>
          </p:cNvSpPr>
          <p:nvPr>
            <p:ph idx="1"/>
          </p:nvPr>
        </p:nvSpPr>
        <p:spPr>
          <a:xfrm>
            <a:off x="533398" y="1092223"/>
            <a:ext cx="6672943" cy="5058818"/>
          </a:xfrm>
          <a:solidFill>
            <a:schemeClr val="accent1">
              <a:lumMod val="20000"/>
              <a:lumOff val="80000"/>
            </a:schemeClr>
          </a:solidFill>
          <a:ln>
            <a:solidFill>
              <a:schemeClr val="tx1"/>
            </a:solidFill>
          </a:ln>
        </p:spPr>
        <p:txBody>
          <a:bodyPr>
            <a:noAutofit/>
          </a:bodyPr>
          <a:lstStyle/>
          <a:p>
            <a:pPr algn="just"/>
            <a:r>
              <a:rPr lang="en-IN" sz="2000" b="0" i="0" dirty="0">
                <a:effectLst/>
                <a:latin typeface="Arial" panose="020B0604020202020204" pitchFamily="34" charset="0"/>
                <a:cs typeface="Arial" panose="020B0604020202020204" pitchFamily="34" charset="0"/>
              </a:rPr>
              <a:t>There are two different parameters to calculate the density-based clustering.</a:t>
            </a:r>
          </a:p>
          <a:p>
            <a:pPr algn="just"/>
            <a:r>
              <a:rPr lang="en-IN" sz="2000" i="0" dirty="0">
                <a:effectLst/>
                <a:latin typeface="Arial" panose="020B0604020202020204" pitchFamily="34" charset="0"/>
                <a:cs typeface="Arial" panose="020B0604020202020204" pitchFamily="34" charset="0"/>
              </a:rPr>
              <a:t>E</a:t>
            </a:r>
            <a:r>
              <a:rPr lang="en-IN" sz="2000" i="0" baseline="-25000" dirty="0">
                <a:effectLst/>
                <a:latin typeface="Arial" panose="020B0604020202020204" pitchFamily="34" charset="0"/>
                <a:cs typeface="Arial" panose="020B0604020202020204" pitchFamily="34" charset="0"/>
              </a:rPr>
              <a:t>PS</a:t>
            </a:r>
            <a:r>
              <a:rPr lang="en-IN" sz="2000" b="0" i="0" dirty="0">
                <a:effectLst/>
                <a:latin typeface="Arial" panose="020B0604020202020204" pitchFamily="34" charset="0"/>
                <a:cs typeface="Arial" panose="020B0604020202020204" pitchFamily="34" charset="0"/>
              </a:rPr>
              <a:t>: It is considered as the maximum radius of the </a:t>
            </a:r>
            <a:r>
              <a:rPr lang="en-IN" sz="2000" b="0" i="0" dirty="0" err="1">
                <a:effectLst/>
                <a:latin typeface="Arial" panose="020B0604020202020204" pitchFamily="34" charset="0"/>
                <a:cs typeface="Arial" panose="020B0604020202020204" pitchFamily="34" charset="0"/>
              </a:rPr>
              <a:t>neighborhood</a:t>
            </a:r>
            <a:r>
              <a:rPr lang="en-IN" sz="2000" b="0" i="0" dirty="0">
                <a:effectLst/>
                <a:latin typeface="Arial" panose="020B0604020202020204" pitchFamily="34" charset="0"/>
                <a:cs typeface="Arial" panose="020B0604020202020204" pitchFamily="34" charset="0"/>
              </a:rPr>
              <a:t>.</a:t>
            </a:r>
          </a:p>
          <a:p>
            <a:pPr algn="just"/>
            <a:r>
              <a:rPr lang="en-IN" sz="2000" i="0" dirty="0" err="1">
                <a:effectLst/>
                <a:latin typeface="Arial" panose="020B0604020202020204" pitchFamily="34" charset="0"/>
                <a:cs typeface="Arial" panose="020B0604020202020204" pitchFamily="34" charset="0"/>
              </a:rPr>
              <a:t>MinPts</a:t>
            </a:r>
            <a:r>
              <a:rPr lang="en-IN" sz="2000" i="0" dirty="0">
                <a:effectLst/>
                <a:latin typeface="Arial" panose="020B0604020202020204" pitchFamily="34" charset="0"/>
                <a:cs typeface="Arial" panose="020B0604020202020204" pitchFamily="34" charset="0"/>
              </a:rPr>
              <a:t>: </a:t>
            </a:r>
            <a:r>
              <a:rPr lang="en-IN" sz="2000" b="0" i="0" dirty="0" err="1">
                <a:effectLst/>
                <a:latin typeface="Arial" panose="020B0604020202020204" pitchFamily="34" charset="0"/>
                <a:cs typeface="Arial" panose="020B0604020202020204" pitchFamily="34" charset="0"/>
              </a:rPr>
              <a:t>MinPts</a:t>
            </a:r>
            <a:r>
              <a:rPr lang="en-IN" sz="2000" b="0" i="0" dirty="0">
                <a:effectLst/>
                <a:latin typeface="Arial" panose="020B0604020202020204" pitchFamily="34" charset="0"/>
                <a:cs typeface="Arial" panose="020B0604020202020204" pitchFamily="34" charset="0"/>
              </a:rPr>
              <a:t> refers to the minimum number of points in an Eps </a:t>
            </a:r>
            <a:r>
              <a:rPr lang="en-IN" sz="2000" b="0" i="0" dirty="0" err="1">
                <a:effectLst/>
                <a:latin typeface="Arial" panose="020B0604020202020204" pitchFamily="34" charset="0"/>
                <a:cs typeface="Arial" panose="020B0604020202020204" pitchFamily="34" charset="0"/>
              </a:rPr>
              <a:t>neighborhood</a:t>
            </a:r>
            <a:r>
              <a:rPr lang="en-IN" sz="2000" b="0" i="0" dirty="0">
                <a:effectLst/>
                <a:latin typeface="Arial" panose="020B0604020202020204" pitchFamily="34" charset="0"/>
                <a:cs typeface="Arial" panose="020B0604020202020204" pitchFamily="34" charset="0"/>
              </a:rPr>
              <a:t> of that point.</a:t>
            </a:r>
          </a:p>
          <a:p>
            <a:pPr algn="just"/>
            <a:r>
              <a:rPr lang="en-IN" sz="2000" i="0" dirty="0" err="1">
                <a:effectLst/>
                <a:latin typeface="Arial" panose="020B0604020202020204" pitchFamily="34" charset="0"/>
                <a:cs typeface="Arial" panose="020B0604020202020204" pitchFamily="34" charset="0"/>
              </a:rPr>
              <a:t>NEps</a:t>
            </a:r>
            <a:r>
              <a:rPr lang="en-IN" sz="2000" b="0" i="0" dirty="0">
                <a:effectLst/>
                <a:latin typeface="Arial" panose="020B0604020202020204" pitchFamily="34" charset="0"/>
                <a:cs typeface="Arial" panose="020B0604020202020204" pitchFamily="34" charset="0"/>
              </a:rPr>
              <a:t> (</a:t>
            </a:r>
            <a:r>
              <a:rPr lang="en-IN" sz="2000" b="0" i="0" dirty="0" err="1">
                <a:effectLst/>
                <a:latin typeface="Arial" panose="020B0604020202020204" pitchFamily="34" charset="0"/>
                <a:cs typeface="Arial" panose="020B0604020202020204" pitchFamily="34" charset="0"/>
              </a:rPr>
              <a:t>i</a:t>
            </a:r>
            <a:r>
              <a:rPr lang="en-IN" sz="2000" b="0" i="0" dirty="0">
                <a:effectLst/>
                <a:latin typeface="Arial" panose="020B0604020202020204" pitchFamily="34" charset="0"/>
                <a:cs typeface="Arial" panose="020B0604020202020204" pitchFamily="34" charset="0"/>
              </a:rPr>
              <a:t>) : { k belongs to D and </a:t>
            </a:r>
            <a:r>
              <a:rPr lang="en-IN" sz="2000" b="0" i="0" dirty="0" err="1">
                <a:effectLst/>
                <a:latin typeface="Arial" panose="020B0604020202020204" pitchFamily="34" charset="0"/>
                <a:cs typeface="Arial" panose="020B0604020202020204" pitchFamily="34" charset="0"/>
              </a:rPr>
              <a:t>dist</a:t>
            </a:r>
            <a:r>
              <a:rPr lang="en-IN" sz="2000" b="0" i="0" dirty="0">
                <a:effectLst/>
                <a:latin typeface="Arial" panose="020B0604020202020204" pitchFamily="34" charset="0"/>
                <a:cs typeface="Arial" panose="020B0604020202020204" pitchFamily="34" charset="0"/>
              </a:rPr>
              <a:t> (</a:t>
            </a:r>
            <a:r>
              <a:rPr lang="en-IN" sz="2000" b="0" i="0" dirty="0" err="1">
                <a:effectLst/>
                <a:latin typeface="Arial" panose="020B0604020202020204" pitchFamily="34" charset="0"/>
                <a:cs typeface="Arial" panose="020B0604020202020204" pitchFamily="34" charset="0"/>
              </a:rPr>
              <a:t>i,k</a:t>
            </a:r>
            <a:r>
              <a:rPr lang="en-IN" sz="2000" b="0" i="0" dirty="0">
                <a:effectLst/>
                <a:latin typeface="Arial" panose="020B0604020202020204" pitchFamily="34" charset="0"/>
                <a:cs typeface="Arial" panose="020B0604020202020204" pitchFamily="34" charset="0"/>
              </a:rPr>
              <a:t>) &lt; = Eps}</a:t>
            </a:r>
          </a:p>
          <a:p>
            <a:pPr algn="just"/>
            <a:r>
              <a:rPr lang="en-IN" sz="2000" b="0" i="0" dirty="0">
                <a:effectLst/>
                <a:latin typeface="Arial" panose="020B0604020202020204" pitchFamily="34" charset="0"/>
                <a:cs typeface="Arial" panose="020B0604020202020204" pitchFamily="34" charset="0"/>
              </a:rPr>
              <a:t>Directly density reachable:</a:t>
            </a:r>
          </a:p>
          <a:p>
            <a:pPr algn="just"/>
            <a:r>
              <a:rPr lang="en-IN" sz="2000" b="0" i="0" dirty="0">
                <a:effectLst/>
                <a:latin typeface="Arial" panose="020B0604020202020204" pitchFamily="34" charset="0"/>
                <a:cs typeface="Arial" panose="020B0604020202020204" pitchFamily="34" charset="0"/>
              </a:rPr>
              <a:t>A point </a:t>
            </a:r>
            <a:r>
              <a:rPr lang="en-IN" sz="2000" b="0" i="0" dirty="0" err="1">
                <a:effectLst/>
                <a:latin typeface="Arial" panose="020B0604020202020204" pitchFamily="34" charset="0"/>
                <a:cs typeface="Arial" panose="020B0604020202020204" pitchFamily="34" charset="0"/>
              </a:rPr>
              <a:t>i</a:t>
            </a:r>
            <a:r>
              <a:rPr lang="en-IN" sz="2000" b="0" i="0" dirty="0">
                <a:effectLst/>
                <a:latin typeface="Arial" panose="020B0604020202020204" pitchFamily="34" charset="0"/>
                <a:cs typeface="Arial" panose="020B0604020202020204" pitchFamily="34" charset="0"/>
              </a:rPr>
              <a:t> is considered as the directly density reachable from a point k with respect to Eps, </a:t>
            </a:r>
            <a:r>
              <a:rPr lang="en-IN" sz="2000" b="0" i="0" dirty="0" err="1">
                <a:effectLst/>
                <a:latin typeface="Arial" panose="020B0604020202020204" pitchFamily="34" charset="0"/>
                <a:cs typeface="Arial" panose="020B0604020202020204" pitchFamily="34" charset="0"/>
              </a:rPr>
              <a:t>MinPts</a:t>
            </a:r>
            <a:r>
              <a:rPr lang="en-IN" sz="2000" b="0" i="0" dirty="0">
                <a:effectLst/>
                <a:latin typeface="Arial" panose="020B0604020202020204" pitchFamily="34" charset="0"/>
                <a:cs typeface="Arial" panose="020B0604020202020204" pitchFamily="34" charset="0"/>
              </a:rPr>
              <a:t> if</a:t>
            </a:r>
          </a:p>
          <a:p>
            <a:pPr algn="just"/>
            <a:r>
              <a:rPr lang="en-IN" sz="2000" b="0" i="0" dirty="0">
                <a:effectLst/>
                <a:latin typeface="Arial" panose="020B0604020202020204" pitchFamily="34" charset="0"/>
                <a:cs typeface="Arial" panose="020B0604020202020204" pitchFamily="34" charset="0"/>
              </a:rPr>
              <a:t>	</a:t>
            </a:r>
            <a:r>
              <a:rPr lang="en-IN" sz="2000" i="0" dirty="0" err="1">
                <a:effectLst/>
                <a:latin typeface="Arial" panose="020B0604020202020204" pitchFamily="34" charset="0"/>
                <a:cs typeface="Arial" panose="020B0604020202020204" pitchFamily="34" charset="0"/>
              </a:rPr>
              <a:t>i</a:t>
            </a:r>
            <a:r>
              <a:rPr lang="en-IN" sz="2000" i="0" dirty="0">
                <a:effectLst/>
                <a:latin typeface="Arial" panose="020B0604020202020204" pitchFamily="34" charset="0"/>
                <a:cs typeface="Arial" panose="020B0604020202020204" pitchFamily="34" charset="0"/>
              </a:rPr>
              <a:t> belongs to </a:t>
            </a:r>
            <a:r>
              <a:rPr lang="en-IN" sz="2000" i="0" dirty="0" err="1">
                <a:effectLst/>
                <a:latin typeface="Arial" panose="020B0604020202020204" pitchFamily="34" charset="0"/>
                <a:cs typeface="Arial" panose="020B0604020202020204" pitchFamily="34" charset="0"/>
              </a:rPr>
              <a:t>NEps</a:t>
            </a:r>
            <a:r>
              <a:rPr lang="en-IN" sz="2000" i="0" dirty="0">
                <a:effectLst/>
                <a:latin typeface="Arial" panose="020B0604020202020204" pitchFamily="34" charset="0"/>
                <a:cs typeface="Arial" panose="020B0604020202020204" pitchFamily="34" charset="0"/>
              </a:rPr>
              <a:t>(k)</a:t>
            </a:r>
          </a:p>
          <a:p>
            <a:pPr algn="just"/>
            <a:r>
              <a:rPr lang="en-IN" sz="2000" b="0" i="0" dirty="0">
                <a:effectLst/>
                <a:latin typeface="Arial" panose="020B0604020202020204" pitchFamily="34" charset="0"/>
                <a:cs typeface="Arial" panose="020B0604020202020204" pitchFamily="34" charset="0"/>
              </a:rPr>
              <a:t>Core point condition:</a:t>
            </a:r>
          </a:p>
          <a:p>
            <a:pPr algn="just"/>
            <a:r>
              <a:rPr lang="en-IN" sz="2000" b="0" i="0" dirty="0">
                <a:effectLst/>
                <a:latin typeface="Arial" panose="020B0604020202020204" pitchFamily="34" charset="0"/>
                <a:cs typeface="Arial" panose="020B0604020202020204" pitchFamily="34" charset="0"/>
              </a:rPr>
              <a:t>	</a:t>
            </a:r>
            <a:r>
              <a:rPr lang="en-IN" sz="2000" i="0" dirty="0" err="1">
                <a:effectLst/>
                <a:latin typeface="Arial" panose="020B0604020202020204" pitchFamily="34" charset="0"/>
                <a:cs typeface="Arial" panose="020B0604020202020204" pitchFamily="34" charset="0"/>
              </a:rPr>
              <a:t>NEps</a:t>
            </a:r>
            <a:r>
              <a:rPr lang="en-IN" sz="2000" i="0" dirty="0">
                <a:effectLst/>
                <a:latin typeface="Arial" panose="020B0604020202020204" pitchFamily="34" charset="0"/>
                <a:cs typeface="Arial" panose="020B0604020202020204" pitchFamily="34" charset="0"/>
              </a:rPr>
              <a:t> (k) &gt;= </a:t>
            </a:r>
            <a:r>
              <a:rPr lang="en-IN" sz="2000" i="0" dirty="0" err="1">
                <a:effectLst/>
                <a:latin typeface="Arial" panose="020B0604020202020204" pitchFamily="34" charset="0"/>
                <a:cs typeface="Arial" panose="020B0604020202020204" pitchFamily="34" charset="0"/>
              </a:rPr>
              <a:t>MinPts</a:t>
            </a:r>
            <a:endParaRPr lang="en-IN" sz="2000" i="0" dirty="0">
              <a:effectLst/>
              <a:latin typeface="Arial" panose="020B0604020202020204" pitchFamily="34" charset="0"/>
              <a:cs typeface="Arial" panose="020B0604020202020204" pitchFamily="34" charset="0"/>
            </a:endParaRPr>
          </a:p>
          <a:p>
            <a:pPr algn="just"/>
            <a:endParaRPr lang="en-IN" sz="2000" b="0" i="0" dirty="0">
              <a:effectLst/>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A15E37C1-D5C7-6695-732F-9E18188FA2E9}"/>
              </a:ext>
            </a:extLst>
          </p:cNvPr>
          <p:cNvGrpSpPr/>
          <p:nvPr/>
        </p:nvGrpSpPr>
        <p:grpSpPr>
          <a:xfrm>
            <a:off x="7292482" y="1739288"/>
            <a:ext cx="4453205" cy="4062185"/>
            <a:chOff x="7195908" y="558210"/>
            <a:chExt cx="4453205" cy="4062185"/>
          </a:xfrm>
        </p:grpSpPr>
        <p:pic>
          <p:nvPicPr>
            <p:cNvPr id="36866" name="Picture 2" descr="Density-based clustering in data mining">
              <a:extLst>
                <a:ext uri="{FF2B5EF4-FFF2-40B4-BE49-F238E27FC236}">
                  <a16:creationId xmlns:a16="http://schemas.microsoft.com/office/drawing/2014/main" id="{6B3648A7-17E3-E9C3-409F-C3A37C2F60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9592"/>
            <a:stretch/>
          </p:blipFill>
          <p:spPr bwMode="auto">
            <a:xfrm>
              <a:off x="7195908" y="558210"/>
              <a:ext cx="4453205" cy="3556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ensity-based clustering in data mining">
              <a:extLst>
                <a:ext uri="{FF2B5EF4-FFF2-40B4-BE49-F238E27FC236}">
                  <a16:creationId xmlns:a16="http://schemas.microsoft.com/office/drawing/2014/main" id="{0F9A4E02-8E73-96BA-9BCA-5328FAA629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5553" t="35408" b="36123"/>
            <a:stretch/>
          </p:blipFill>
          <p:spPr bwMode="auto">
            <a:xfrm>
              <a:off x="9753600" y="3608024"/>
              <a:ext cx="1713251" cy="101237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68428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F4558-929A-5E3A-F1D7-414863549461}"/>
              </a:ext>
            </a:extLst>
          </p:cNvPr>
          <p:cNvSpPr>
            <a:spLocks noGrp="1"/>
          </p:cNvSpPr>
          <p:nvPr>
            <p:ph type="title"/>
          </p:nvPr>
        </p:nvSpPr>
        <p:spPr>
          <a:xfrm>
            <a:off x="744405" y="533400"/>
            <a:ext cx="10333075" cy="867820"/>
          </a:xfrm>
        </p:spPr>
        <p:txBody>
          <a:bodyPr>
            <a:normAutofit/>
          </a:bodyPr>
          <a:lstStyle/>
          <a:p>
            <a:r>
              <a:rPr lang="en-US" sz="4000" dirty="0"/>
              <a:t>CLUSTERING</a:t>
            </a:r>
          </a:p>
        </p:txBody>
      </p:sp>
      <p:sp>
        <p:nvSpPr>
          <p:cNvPr id="3" name="Content Placeholder 2">
            <a:extLst>
              <a:ext uri="{FF2B5EF4-FFF2-40B4-BE49-F238E27FC236}">
                <a16:creationId xmlns:a16="http://schemas.microsoft.com/office/drawing/2014/main" id="{63944A2D-4C3C-B841-DA5D-E4FBBA5B1730}"/>
              </a:ext>
            </a:extLst>
          </p:cNvPr>
          <p:cNvSpPr>
            <a:spLocks noGrp="1"/>
          </p:cNvSpPr>
          <p:nvPr>
            <p:ph idx="1"/>
          </p:nvPr>
        </p:nvSpPr>
        <p:spPr>
          <a:xfrm>
            <a:off x="533399" y="1401220"/>
            <a:ext cx="11185071" cy="4705665"/>
          </a:xfrm>
          <a:solidFill>
            <a:schemeClr val="bg1">
              <a:lumMod val="95000"/>
            </a:schemeClr>
          </a:solidFill>
        </p:spPr>
        <p:txBody>
          <a:bodyPr>
            <a:noAutofit/>
          </a:bodyPr>
          <a:lstStyle/>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In ideal conditions for clustering to perform well the inter-cluster distance should be very high and intra-cluster distance should be very low. </a:t>
            </a: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Based on these two distances we can measure the performance of clustering techniques.</a:t>
            </a: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The aim of the clustering process is to discover overall distribution patterns and interesting correlations among the data attributes. </a:t>
            </a: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It is the task of grouping a set of objects in such a way that objects in the same group are more similar to each other than to those in other groups. </a:t>
            </a: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Cluster analysis itself is not one specific algorithm, but the general task to be solved.</a:t>
            </a: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 It can be achieved by various algorithms that differ significantly in their understanding of what constitutes a cluster and how to efficiently find them. </a:t>
            </a: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Popular notions of clusters include groups with small distances between cluster members, dense areas of the data space, intervals or particular statistical distributions.</a:t>
            </a:r>
            <a:endParaRPr lang="en-US" sz="20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49112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B7152-8FF9-4D68-94BA-E8A3D41CAF51}"/>
              </a:ext>
            </a:extLst>
          </p:cNvPr>
          <p:cNvSpPr>
            <a:spLocks noGrp="1"/>
          </p:cNvSpPr>
          <p:nvPr>
            <p:ph type="title"/>
          </p:nvPr>
        </p:nvSpPr>
        <p:spPr>
          <a:xfrm>
            <a:off x="1020724" y="558210"/>
            <a:ext cx="10333075" cy="682762"/>
          </a:xfrm>
        </p:spPr>
        <p:txBody>
          <a:bodyPr>
            <a:noAutofit/>
          </a:bodyPr>
          <a:lstStyle/>
          <a:p>
            <a:br>
              <a:rPr lang="en-US" sz="4000" dirty="0"/>
            </a:br>
            <a:r>
              <a:rPr lang="en-US" sz="4000" dirty="0"/>
              <a:t>DENSITY BASED clustering TECHNIQUES</a:t>
            </a:r>
            <a:br>
              <a:rPr lang="en-US" sz="4000" dirty="0"/>
            </a:br>
            <a:endParaRPr lang="en-US" sz="4000" dirty="0"/>
          </a:p>
        </p:txBody>
      </p:sp>
      <p:sp>
        <p:nvSpPr>
          <p:cNvPr id="3" name="Content Placeholder 2">
            <a:extLst>
              <a:ext uri="{FF2B5EF4-FFF2-40B4-BE49-F238E27FC236}">
                <a16:creationId xmlns:a16="http://schemas.microsoft.com/office/drawing/2014/main" id="{B04C9F81-E33E-B984-8F19-90D3F1F1C073}"/>
              </a:ext>
            </a:extLst>
          </p:cNvPr>
          <p:cNvSpPr>
            <a:spLocks noGrp="1"/>
          </p:cNvSpPr>
          <p:nvPr>
            <p:ph idx="1"/>
          </p:nvPr>
        </p:nvSpPr>
        <p:spPr>
          <a:xfrm>
            <a:off x="576943" y="1524000"/>
            <a:ext cx="11179628" cy="4633686"/>
          </a:xfrm>
          <a:solidFill>
            <a:schemeClr val="accent1">
              <a:lumMod val="20000"/>
              <a:lumOff val="80000"/>
            </a:schemeClr>
          </a:solidFill>
          <a:ln>
            <a:solidFill>
              <a:schemeClr val="tx1"/>
            </a:solidFill>
          </a:ln>
        </p:spPr>
        <p:txBody>
          <a:bodyPr>
            <a:noAutofit/>
          </a:bodyPr>
          <a:lstStyle/>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A point denoted by </a:t>
            </a:r>
            <a:r>
              <a:rPr lang="en-IN" sz="2000" b="0" i="0" dirty="0" err="1">
                <a:effectLst/>
                <a:latin typeface="Arial" panose="020B0604020202020204" pitchFamily="34" charset="0"/>
                <a:cs typeface="Arial" panose="020B0604020202020204" pitchFamily="34" charset="0"/>
              </a:rPr>
              <a:t>i</a:t>
            </a:r>
            <a:r>
              <a:rPr lang="en-IN" sz="2000" b="0" i="0" dirty="0">
                <a:effectLst/>
                <a:latin typeface="Arial" panose="020B0604020202020204" pitchFamily="34" charset="0"/>
                <a:cs typeface="Arial" panose="020B0604020202020204" pitchFamily="34" charset="0"/>
              </a:rPr>
              <a:t> is a density reachable from a point j with respect to Eps, </a:t>
            </a:r>
            <a:r>
              <a:rPr lang="en-IN" sz="2000" b="0" i="0" dirty="0" err="1">
                <a:effectLst/>
                <a:latin typeface="Arial" panose="020B0604020202020204" pitchFamily="34" charset="0"/>
                <a:cs typeface="Arial" panose="020B0604020202020204" pitchFamily="34" charset="0"/>
              </a:rPr>
              <a:t>MinPts</a:t>
            </a:r>
            <a:r>
              <a:rPr lang="en-IN" sz="2000" b="0" i="0" dirty="0">
                <a:effectLst/>
                <a:latin typeface="Arial" panose="020B0604020202020204" pitchFamily="34" charset="0"/>
                <a:cs typeface="Arial" panose="020B0604020202020204" pitchFamily="34" charset="0"/>
              </a:rPr>
              <a:t> if there is a sequence chain of a point </a:t>
            </a:r>
          </a:p>
          <a:p>
            <a:pPr algn="just"/>
            <a:r>
              <a:rPr lang="en-IN" sz="2000" b="0" i="0" dirty="0">
                <a:effectLst/>
                <a:latin typeface="Arial" panose="020B0604020202020204" pitchFamily="34" charset="0"/>
                <a:cs typeface="Arial" panose="020B0604020202020204" pitchFamily="34" charset="0"/>
              </a:rPr>
              <a:t>	</a:t>
            </a:r>
          </a:p>
          <a:p>
            <a:pPr algn="just"/>
            <a:r>
              <a:rPr lang="en-IN" sz="2000" b="0" dirty="0">
                <a:latin typeface="Arial" panose="020B0604020202020204" pitchFamily="34" charset="0"/>
                <a:cs typeface="Arial" panose="020B0604020202020204" pitchFamily="34" charset="0"/>
              </a:rPr>
              <a:t>	</a:t>
            </a:r>
            <a:r>
              <a:rPr lang="en-IN" sz="2000" b="0" i="0" dirty="0">
                <a:effectLst/>
                <a:latin typeface="Arial" panose="020B0604020202020204" pitchFamily="34" charset="0"/>
                <a:cs typeface="Arial" panose="020B0604020202020204" pitchFamily="34" charset="0"/>
              </a:rPr>
              <a:t>i1,…., in, i1 = j, </a:t>
            </a:r>
            <a:r>
              <a:rPr lang="en-IN" sz="2000" b="0" i="0" dirty="0" err="1">
                <a:effectLst/>
                <a:latin typeface="Arial" panose="020B0604020202020204" pitchFamily="34" charset="0"/>
                <a:cs typeface="Arial" panose="020B0604020202020204" pitchFamily="34" charset="0"/>
              </a:rPr>
              <a:t>pn</a:t>
            </a:r>
            <a:r>
              <a:rPr lang="en-IN" sz="2000" b="0" i="0" dirty="0">
                <a:effectLst/>
                <a:latin typeface="Arial" panose="020B0604020202020204" pitchFamily="34" charset="0"/>
                <a:cs typeface="Arial" panose="020B0604020202020204" pitchFamily="34" charset="0"/>
              </a:rPr>
              <a:t> = </a:t>
            </a:r>
            <a:r>
              <a:rPr lang="en-IN" sz="2000" b="0" i="0" dirty="0" err="1">
                <a:effectLst/>
                <a:latin typeface="Arial" panose="020B0604020202020204" pitchFamily="34" charset="0"/>
                <a:cs typeface="Arial" panose="020B0604020202020204" pitchFamily="34" charset="0"/>
              </a:rPr>
              <a:t>i</a:t>
            </a:r>
            <a:r>
              <a:rPr lang="en-IN" sz="2000" b="0" i="0" dirty="0">
                <a:effectLst/>
                <a:latin typeface="Arial" panose="020B0604020202020204" pitchFamily="34" charset="0"/>
                <a:cs typeface="Arial" panose="020B0604020202020204" pitchFamily="34" charset="0"/>
              </a:rPr>
              <a:t> </a:t>
            </a:r>
          </a:p>
          <a:p>
            <a:pPr algn="just"/>
            <a:endParaRPr lang="en-IN" sz="2000" b="0" i="0" dirty="0">
              <a:effectLst/>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such that,</a:t>
            </a:r>
          </a:p>
          <a:p>
            <a:pPr marL="342900" indent="-342900" algn="just">
              <a:buFont typeface="Arial" panose="020B0604020202020204" pitchFamily="34" charset="0"/>
              <a:buChar char="•"/>
            </a:pPr>
            <a:endParaRPr lang="en-IN" sz="2000" b="0" i="0" dirty="0">
              <a:effectLst/>
              <a:latin typeface="Arial" panose="020B0604020202020204" pitchFamily="34" charset="0"/>
              <a:cs typeface="Arial" panose="020B0604020202020204" pitchFamily="34" charset="0"/>
            </a:endParaRPr>
          </a:p>
          <a:p>
            <a:pPr algn="just"/>
            <a:r>
              <a:rPr lang="en-IN" sz="2000" b="0" dirty="0">
                <a:latin typeface="Arial" panose="020B0604020202020204" pitchFamily="34" charset="0"/>
                <a:cs typeface="Arial" panose="020B0604020202020204" pitchFamily="34" charset="0"/>
              </a:rPr>
              <a:t>     </a:t>
            </a:r>
            <a:r>
              <a:rPr lang="en-IN" sz="2000" b="0" i="0" dirty="0">
                <a:effectLst/>
                <a:latin typeface="Arial" panose="020B0604020202020204" pitchFamily="34" charset="0"/>
                <a:cs typeface="Arial" panose="020B0604020202020204" pitchFamily="34" charset="0"/>
              </a:rPr>
              <a:t> i</a:t>
            </a:r>
            <a:r>
              <a:rPr lang="en-IN" sz="2000" b="0" i="0" baseline="-25000" dirty="0">
                <a:effectLst/>
                <a:latin typeface="Arial" panose="020B0604020202020204" pitchFamily="34" charset="0"/>
                <a:cs typeface="Arial" panose="020B0604020202020204" pitchFamily="34" charset="0"/>
              </a:rPr>
              <a:t>i</a:t>
            </a:r>
            <a:r>
              <a:rPr lang="en-IN" sz="2000" b="0" i="0" dirty="0">
                <a:effectLst/>
                <a:latin typeface="Arial" panose="020B0604020202020204" pitchFamily="34" charset="0"/>
                <a:cs typeface="Arial" panose="020B0604020202020204" pitchFamily="34" charset="0"/>
              </a:rPr>
              <a:t> + 1 is directly density reachable from i</a:t>
            </a:r>
            <a:r>
              <a:rPr lang="en-IN" sz="2000" b="0" i="0" baseline="-25000" dirty="0">
                <a:effectLst/>
                <a:latin typeface="Arial" panose="020B0604020202020204" pitchFamily="34" charset="0"/>
                <a:cs typeface="Arial" panose="020B0604020202020204" pitchFamily="34" charset="0"/>
              </a:rPr>
              <a:t>i.</a:t>
            </a:r>
            <a:endParaRPr lang="en-US" sz="2000" dirty="0">
              <a:latin typeface="Arial" panose="020B0604020202020204" pitchFamily="34" charset="0"/>
              <a:cs typeface="Arial" panose="020B0604020202020204" pitchFamily="34" charset="0"/>
            </a:endParaRPr>
          </a:p>
        </p:txBody>
      </p:sp>
      <p:pic>
        <p:nvPicPr>
          <p:cNvPr id="38914" name="Picture 2" descr="Density-based clustering in data mining">
            <a:extLst>
              <a:ext uri="{FF2B5EF4-FFF2-40B4-BE49-F238E27FC236}">
                <a16:creationId xmlns:a16="http://schemas.microsoft.com/office/drawing/2014/main" id="{E8D77F41-BD04-9A00-4EF2-FE7283F61B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0687" y="2093686"/>
            <a:ext cx="5584370" cy="3980543"/>
          </a:xfrm>
          <a:prstGeom prst="rect">
            <a:avLst/>
          </a:prstGeom>
          <a:solidFill>
            <a:schemeClr val="accent1">
              <a:lumMod val="20000"/>
              <a:lumOff val="80000"/>
            </a:schemeClr>
          </a:solidFill>
          <a:ln>
            <a:solidFill>
              <a:schemeClr val="tx1"/>
            </a:solidFill>
          </a:ln>
        </p:spPr>
      </p:pic>
    </p:spTree>
    <p:extLst>
      <p:ext uri="{BB962C8B-B14F-4D97-AF65-F5344CB8AC3E}">
        <p14:creationId xmlns:p14="http://schemas.microsoft.com/office/powerpoint/2010/main" val="2631443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B7152-8FF9-4D68-94BA-E8A3D41CAF51}"/>
              </a:ext>
            </a:extLst>
          </p:cNvPr>
          <p:cNvSpPr>
            <a:spLocks noGrp="1"/>
          </p:cNvSpPr>
          <p:nvPr>
            <p:ph type="title"/>
          </p:nvPr>
        </p:nvSpPr>
        <p:spPr>
          <a:xfrm>
            <a:off x="1020724" y="558210"/>
            <a:ext cx="10333075" cy="682762"/>
          </a:xfrm>
        </p:spPr>
        <p:txBody>
          <a:bodyPr>
            <a:noAutofit/>
          </a:bodyPr>
          <a:lstStyle/>
          <a:p>
            <a:br>
              <a:rPr lang="en-US" sz="4000" dirty="0"/>
            </a:br>
            <a:r>
              <a:rPr lang="en-US" sz="4000" dirty="0"/>
              <a:t>DENSITY BASED clustering TECHNIQUES</a:t>
            </a:r>
            <a:br>
              <a:rPr lang="en-US" sz="4000" dirty="0"/>
            </a:br>
            <a:endParaRPr lang="en-US" sz="4000" dirty="0"/>
          </a:p>
        </p:txBody>
      </p:sp>
      <p:sp>
        <p:nvSpPr>
          <p:cNvPr id="3" name="Content Placeholder 2">
            <a:extLst>
              <a:ext uri="{FF2B5EF4-FFF2-40B4-BE49-F238E27FC236}">
                <a16:creationId xmlns:a16="http://schemas.microsoft.com/office/drawing/2014/main" id="{B04C9F81-E33E-B984-8F19-90D3F1F1C073}"/>
              </a:ext>
            </a:extLst>
          </p:cNvPr>
          <p:cNvSpPr>
            <a:spLocks noGrp="1"/>
          </p:cNvSpPr>
          <p:nvPr>
            <p:ph idx="1"/>
          </p:nvPr>
        </p:nvSpPr>
        <p:spPr>
          <a:xfrm>
            <a:off x="578302" y="2328863"/>
            <a:ext cx="4973412" cy="2657476"/>
          </a:xfrm>
          <a:solidFill>
            <a:schemeClr val="accent1">
              <a:lumMod val="20000"/>
              <a:lumOff val="80000"/>
            </a:schemeClr>
          </a:solidFill>
          <a:ln>
            <a:solidFill>
              <a:schemeClr val="tx1"/>
            </a:solidFill>
          </a:ln>
        </p:spPr>
        <p:txBody>
          <a:bodyPr>
            <a:noAutofit/>
          </a:bodyPr>
          <a:lstStyle/>
          <a:p>
            <a:pPr algn="just"/>
            <a:r>
              <a:rPr lang="en-IN" sz="2000" b="1" i="0" dirty="0">
                <a:solidFill>
                  <a:srgbClr val="333333"/>
                </a:solidFill>
                <a:effectLst/>
                <a:latin typeface="Arial" panose="020B0604020202020204" pitchFamily="34" charset="0"/>
                <a:cs typeface="Arial" panose="020B0604020202020204" pitchFamily="34" charset="0"/>
              </a:rPr>
              <a:t>Density connected:</a:t>
            </a:r>
            <a:endParaRPr lang="en-IN" sz="2000" b="0" i="0" dirty="0">
              <a:solidFill>
                <a:srgbClr val="333333"/>
              </a:solidFill>
              <a:effectLst/>
              <a:latin typeface="Arial" panose="020B0604020202020204" pitchFamily="34" charset="0"/>
              <a:cs typeface="Arial" panose="020B0604020202020204" pitchFamily="34" charset="0"/>
            </a:endParaRPr>
          </a:p>
          <a:p>
            <a:pPr algn="just"/>
            <a:r>
              <a:rPr lang="en-IN" sz="2000" b="0" i="0" dirty="0">
                <a:solidFill>
                  <a:srgbClr val="333333"/>
                </a:solidFill>
                <a:effectLst/>
                <a:latin typeface="Arial" panose="020B0604020202020204" pitchFamily="34" charset="0"/>
                <a:cs typeface="Arial" panose="020B0604020202020204" pitchFamily="34" charset="0"/>
              </a:rPr>
              <a:t>A point </a:t>
            </a:r>
            <a:r>
              <a:rPr lang="en-IN" sz="2000" b="0" i="0" dirty="0" err="1">
                <a:solidFill>
                  <a:srgbClr val="333333"/>
                </a:solidFill>
                <a:effectLst/>
                <a:latin typeface="Arial" panose="020B0604020202020204" pitchFamily="34" charset="0"/>
                <a:cs typeface="Arial" panose="020B0604020202020204" pitchFamily="34" charset="0"/>
              </a:rPr>
              <a:t>i</a:t>
            </a:r>
            <a:r>
              <a:rPr lang="en-IN" sz="2000" b="0" i="0" dirty="0">
                <a:solidFill>
                  <a:srgbClr val="333333"/>
                </a:solidFill>
                <a:effectLst/>
                <a:latin typeface="Arial" panose="020B0604020202020204" pitchFamily="34" charset="0"/>
                <a:cs typeface="Arial" panose="020B0604020202020204" pitchFamily="34" charset="0"/>
              </a:rPr>
              <a:t> refers to density connected to a point j with respect to Eps, </a:t>
            </a:r>
            <a:r>
              <a:rPr lang="en-IN" sz="2000" b="0" i="0" dirty="0" err="1">
                <a:solidFill>
                  <a:srgbClr val="333333"/>
                </a:solidFill>
                <a:effectLst/>
                <a:latin typeface="Arial" panose="020B0604020202020204" pitchFamily="34" charset="0"/>
                <a:cs typeface="Arial" panose="020B0604020202020204" pitchFamily="34" charset="0"/>
              </a:rPr>
              <a:t>MinPts</a:t>
            </a:r>
            <a:r>
              <a:rPr lang="en-IN" sz="2000" b="0" i="0" dirty="0">
                <a:solidFill>
                  <a:srgbClr val="333333"/>
                </a:solidFill>
                <a:effectLst/>
                <a:latin typeface="Arial" panose="020B0604020202020204" pitchFamily="34" charset="0"/>
                <a:cs typeface="Arial" panose="020B0604020202020204" pitchFamily="34" charset="0"/>
              </a:rPr>
              <a:t> if there is a point o such that both </a:t>
            </a:r>
            <a:r>
              <a:rPr lang="en-IN" sz="2000" b="0" i="0" dirty="0" err="1">
                <a:solidFill>
                  <a:srgbClr val="333333"/>
                </a:solidFill>
                <a:effectLst/>
                <a:latin typeface="Arial" panose="020B0604020202020204" pitchFamily="34" charset="0"/>
                <a:cs typeface="Arial" panose="020B0604020202020204" pitchFamily="34" charset="0"/>
              </a:rPr>
              <a:t>i</a:t>
            </a:r>
            <a:r>
              <a:rPr lang="en-IN" sz="2000" b="0" i="0" dirty="0">
                <a:solidFill>
                  <a:srgbClr val="333333"/>
                </a:solidFill>
                <a:effectLst/>
                <a:latin typeface="Arial" panose="020B0604020202020204" pitchFamily="34" charset="0"/>
                <a:cs typeface="Arial" panose="020B0604020202020204" pitchFamily="34" charset="0"/>
              </a:rPr>
              <a:t> and j are considered as density reachable from o with respect to Eps and </a:t>
            </a:r>
            <a:r>
              <a:rPr lang="en-IN" sz="2000" b="0" i="0" dirty="0" err="1">
                <a:solidFill>
                  <a:srgbClr val="333333"/>
                </a:solidFill>
                <a:effectLst/>
                <a:latin typeface="Arial" panose="020B0604020202020204" pitchFamily="34" charset="0"/>
                <a:cs typeface="Arial" panose="020B0604020202020204" pitchFamily="34" charset="0"/>
              </a:rPr>
              <a:t>MinPts</a:t>
            </a:r>
            <a:r>
              <a:rPr lang="en-IN" sz="2000" b="0" i="0" dirty="0">
                <a:solidFill>
                  <a:srgbClr val="333333"/>
                </a:solidFill>
                <a:effectLst/>
                <a:latin typeface="Arial" panose="020B0604020202020204" pitchFamily="34" charset="0"/>
                <a:cs typeface="Arial" panose="020B0604020202020204" pitchFamily="34" charset="0"/>
              </a:rPr>
              <a:t>.</a:t>
            </a:r>
          </a:p>
          <a:p>
            <a:pPr marL="342900" indent="-342900" algn="just">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p:pic>
        <p:nvPicPr>
          <p:cNvPr id="40962" name="Picture 2" descr="Density-based clustering in data mining">
            <a:extLst>
              <a:ext uri="{FF2B5EF4-FFF2-40B4-BE49-F238E27FC236}">
                <a16:creationId xmlns:a16="http://schemas.microsoft.com/office/drawing/2014/main" id="{B539BBC6-D188-D3E8-E001-81CFE52509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4999" y="1643062"/>
            <a:ext cx="6128658" cy="4656727"/>
          </a:xfrm>
          <a:prstGeom prst="rect">
            <a:avLst/>
          </a:prstGeom>
          <a:solidFill>
            <a:schemeClr val="accent1">
              <a:lumMod val="20000"/>
              <a:lumOff val="80000"/>
            </a:schemeClr>
          </a:solidFill>
          <a:ln>
            <a:solidFill>
              <a:schemeClr val="tx1"/>
            </a:solidFill>
          </a:ln>
        </p:spPr>
      </p:pic>
    </p:spTree>
    <p:extLst>
      <p:ext uri="{BB962C8B-B14F-4D97-AF65-F5344CB8AC3E}">
        <p14:creationId xmlns:p14="http://schemas.microsoft.com/office/powerpoint/2010/main" val="33869982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E5576-1B4A-1E07-69C7-B265AD19C12E}"/>
              </a:ext>
            </a:extLst>
          </p:cNvPr>
          <p:cNvSpPr>
            <a:spLocks noGrp="1"/>
          </p:cNvSpPr>
          <p:nvPr>
            <p:ph type="title"/>
          </p:nvPr>
        </p:nvSpPr>
        <p:spPr>
          <a:xfrm>
            <a:off x="1020724" y="558209"/>
            <a:ext cx="10333075" cy="954905"/>
          </a:xfrm>
        </p:spPr>
        <p:txBody>
          <a:bodyPr>
            <a:normAutofit/>
          </a:bodyPr>
          <a:lstStyle/>
          <a:p>
            <a:r>
              <a:rPr lang="en-IN" sz="4000" i="0" dirty="0">
                <a:effectLst/>
              </a:rPr>
              <a:t>WORKING OF DENSITY-BASED CLUSTERING</a:t>
            </a:r>
            <a:endParaRPr lang="en-US" sz="4000" dirty="0"/>
          </a:p>
        </p:txBody>
      </p:sp>
      <p:sp>
        <p:nvSpPr>
          <p:cNvPr id="3" name="Content Placeholder 2">
            <a:extLst>
              <a:ext uri="{FF2B5EF4-FFF2-40B4-BE49-F238E27FC236}">
                <a16:creationId xmlns:a16="http://schemas.microsoft.com/office/drawing/2014/main" id="{E4690469-411A-576B-8510-7E412318359A}"/>
              </a:ext>
            </a:extLst>
          </p:cNvPr>
          <p:cNvSpPr>
            <a:spLocks noGrp="1"/>
          </p:cNvSpPr>
          <p:nvPr>
            <p:ph idx="1"/>
          </p:nvPr>
        </p:nvSpPr>
        <p:spPr>
          <a:xfrm>
            <a:off x="587829" y="1839686"/>
            <a:ext cx="11125200" cy="4077334"/>
          </a:xfrm>
          <a:solidFill>
            <a:schemeClr val="accent1">
              <a:lumMod val="20000"/>
              <a:lumOff val="80000"/>
            </a:schemeClr>
          </a:solidFill>
          <a:ln>
            <a:solidFill>
              <a:schemeClr val="tx1"/>
            </a:solidFill>
          </a:ln>
        </p:spPr>
        <p:txBody>
          <a:bodyPr>
            <a:normAutofit/>
          </a:bodyPr>
          <a:lstStyle/>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Suppose a set of objects is denoted by D', we can say that an object I is directly density reachable form the object j only if it is located within the </a:t>
            </a:r>
            <a:r>
              <a:rPr lang="el-GR" sz="2000" b="0" i="0" dirty="0">
                <a:effectLst/>
                <a:latin typeface="Arial" panose="020B0604020202020204" pitchFamily="34" charset="0"/>
                <a:cs typeface="Arial" panose="020B0604020202020204" pitchFamily="34" charset="0"/>
              </a:rPr>
              <a:t>ε </a:t>
            </a:r>
            <a:r>
              <a:rPr lang="en-IN" sz="2000" b="0" i="0" dirty="0" err="1">
                <a:effectLst/>
                <a:latin typeface="Arial" panose="020B0604020202020204" pitchFamily="34" charset="0"/>
                <a:cs typeface="Arial" panose="020B0604020202020204" pitchFamily="34" charset="0"/>
              </a:rPr>
              <a:t>neighborhood</a:t>
            </a:r>
            <a:r>
              <a:rPr lang="en-IN" sz="2000" b="0" i="0" dirty="0">
                <a:effectLst/>
                <a:latin typeface="Arial" panose="020B0604020202020204" pitchFamily="34" charset="0"/>
                <a:cs typeface="Arial" panose="020B0604020202020204" pitchFamily="34" charset="0"/>
              </a:rPr>
              <a:t> of j, and j is a core object.</a:t>
            </a:r>
          </a:p>
          <a:p>
            <a:pPr marL="342900" indent="-342900" algn="just">
              <a:buFont typeface="Arial" panose="020B0604020202020204" pitchFamily="34" charset="0"/>
              <a:buChar char="•"/>
            </a:pPr>
            <a:endParaRPr lang="en-IN" sz="2000" b="0" i="0" dirty="0">
              <a:effectLst/>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An object </a:t>
            </a:r>
            <a:r>
              <a:rPr lang="en-IN" sz="2000" b="0" i="0" dirty="0" err="1">
                <a:effectLst/>
                <a:latin typeface="Arial" panose="020B0604020202020204" pitchFamily="34" charset="0"/>
                <a:cs typeface="Arial" panose="020B0604020202020204" pitchFamily="34" charset="0"/>
              </a:rPr>
              <a:t>i</a:t>
            </a:r>
            <a:r>
              <a:rPr lang="en-IN" sz="2000" b="0" i="0" dirty="0">
                <a:effectLst/>
                <a:latin typeface="Arial" panose="020B0604020202020204" pitchFamily="34" charset="0"/>
                <a:cs typeface="Arial" panose="020B0604020202020204" pitchFamily="34" charset="0"/>
              </a:rPr>
              <a:t> is density reachable form the object j with respect to </a:t>
            </a:r>
            <a:r>
              <a:rPr lang="el-GR" sz="2000" b="0" i="0" dirty="0">
                <a:effectLst/>
                <a:latin typeface="Arial" panose="020B0604020202020204" pitchFamily="34" charset="0"/>
                <a:cs typeface="Arial" panose="020B0604020202020204" pitchFamily="34" charset="0"/>
              </a:rPr>
              <a:t>ε </a:t>
            </a:r>
            <a:r>
              <a:rPr lang="en-IN" sz="2000" b="0" i="0" dirty="0">
                <a:effectLst/>
                <a:latin typeface="Arial" panose="020B0604020202020204" pitchFamily="34" charset="0"/>
                <a:cs typeface="Arial" panose="020B0604020202020204" pitchFamily="34" charset="0"/>
              </a:rPr>
              <a:t>and </a:t>
            </a:r>
            <a:r>
              <a:rPr lang="en-IN" sz="2000" b="0" i="0" dirty="0" err="1">
                <a:effectLst/>
                <a:latin typeface="Arial" panose="020B0604020202020204" pitchFamily="34" charset="0"/>
                <a:cs typeface="Arial" panose="020B0604020202020204" pitchFamily="34" charset="0"/>
              </a:rPr>
              <a:t>MinPts</a:t>
            </a:r>
            <a:r>
              <a:rPr lang="en-IN" sz="2000" b="0" i="0" dirty="0">
                <a:effectLst/>
                <a:latin typeface="Arial" panose="020B0604020202020204" pitchFamily="34" charset="0"/>
                <a:cs typeface="Arial" panose="020B0604020202020204" pitchFamily="34" charset="0"/>
              </a:rPr>
              <a:t> in a given set of objects, D' only if there is a sequence of object chains point i1,…., in, i1 = j, </a:t>
            </a:r>
            <a:r>
              <a:rPr lang="en-IN" sz="2000" b="0" i="0" dirty="0" err="1">
                <a:effectLst/>
                <a:latin typeface="Arial" panose="020B0604020202020204" pitchFamily="34" charset="0"/>
                <a:cs typeface="Arial" panose="020B0604020202020204" pitchFamily="34" charset="0"/>
              </a:rPr>
              <a:t>pn</a:t>
            </a:r>
            <a:r>
              <a:rPr lang="en-IN" sz="2000" b="0" i="0" dirty="0">
                <a:effectLst/>
                <a:latin typeface="Arial" panose="020B0604020202020204" pitchFamily="34" charset="0"/>
                <a:cs typeface="Arial" panose="020B0604020202020204" pitchFamily="34" charset="0"/>
              </a:rPr>
              <a:t> = </a:t>
            </a:r>
            <a:r>
              <a:rPr lang="en-IN" sz="2000" b="0" i="0" dirty="0" err="1">
                <a:effectLst/>
                <a:latin typeface="Arial" panose="020B0604020202020204" pitchFamily="34" charset="0"/>
                <a:cs typeface="Arial" panose="020B0604020202020204" pitchFamily="34" charset="0"/>
              </a:rPr>
              <a:t>i</a:t>
            </a:r>
            <a:r>
              <a:rPr lang="en-IN" sz="2000" b="0" i="0" dirty="0">
                <a:effectLst/>
                <a:latin typeface="Arial" panose="020B0604020202020204" pitchFamily="34" charset="0"/>
                <a:cs typeface="Arial" panose="020B0604020202020204" pitchFamily="34" charset="0"/>
              </a:rPr>
              <a:t> such that i</a:t>
            </a:r>
            <a:r>
              <a:rPr lang="en-IN" sz="2000" b="0" i="0" baseline="-25000" dirty="0">
                <a:effectLst/>
                <a:latin typeface="Arial" panose="020B0604020202020204" pitchFamily="34" charset="0"/>
                <a:cs typeface="Arial" panose="020B0604020202020204" pitchFamily="34" charset="0"/>
              </a:rPr>
              <a:t>i</a:t>
            </a:r>
            <a:r>
              <a:rPr lang="en-IN" sz="2000" b="0" i="0" dirty="0">
                <a:effectLst/>
                <a:latin typeface="Arial" panose="020B0604020202020204" pitchFamily="34" charset="0"/>
                <a:cs typeface="Arial" panose="020B0604020202020204" pitchFamily="34" charset="0"/>
              </a:rPr>
              <a:t> + 1 is directly density reachable from i</a:t>
            </a:r>
            <a:r>
              <a:rPr lang="en-IN" sz="2000" b="0" i="0" baseline="-25000" dirty="0">
                <a:effectLst/>
                <a:latin typeface="Arial" panose="020B0604020202020204" pitchFamily="34" charset="0"/>
                <a:cs typeface="Arial" panose="020B0604020202020204" pitchFamily="34" charset="0"/>
              </a:rPr>
              <a:t>i </a:t>
            </a:r>
            <a:r>
              <a:rPr lang="en-IN" sz="2000" b="0" i="0" dirty="0">
                <a:effectLst/>
                <a:latin typeface="Arial" panose="020B0604020202020204" pitchFamily="34" charset="0"/>
                <a:cs typeface="Arial" panose="020B0604020202020204" pitchFamily="34" charset="0"/>
              </a:rPr>
              <a:t>with respect to </a:t>
            </a:r>
            <a:r>
              <a:rPr lang="el-GR" sz="2000" b="0" i="0" dirty="0">
                <a:effectLst/>
                <a:latin typeface="Arial" panose="020B0604020202020204" pitchFamily="34" charset="0"/>
                <a:cs typeface="Arial" panose="020B0604020202020204" pitchFamily="34" charset="0"/>
              </a:rPr>
              <a:t>ε </a:t>
            </a:r>
            <a:r>
              <a:rPr lang="en-IN" sz="2000" b="0" i="0" dirty="0">
                <a:effectLst/>
                <a:latin typeface="Arial" panose="020B0604020202020204" pitchFamily="34" charset="0"/>
                <a:cs typeface="Arial" panose="020B0604020202020204" pitchFamily="34" charset="0"/>
              </a:rPr>
              <a:t>and </a:t>
            </a:r>
            <a:r>
              <a:rPr lang="en-IN" sz="2000" b="0" i="0" dirty="0" err="1">
                <a:effectLst/>
                <a:latin typeface="Arial" panose="020B0604020202020204" pitchFamily="34" charset="0"/>
                <a:cs typeface="Arial" panose="020B0604020202020204" pitchFamily="34" charset="0"/>
              </a:rPr>
              <a:t>MinPts</a:t>
            </a:r>
            <a:r>
              <a:rPr lang="en-IN" sz="2000" b="0" i="0" dirty="0">
                <a:effectLst/>
                <a:latin typeface="Arial" panose="020B0604020202020204" pitchFamily="34" charset="0"/>
                <a:cs typeface="Arial" panose="020B0604020202020204" pitchFamily="34" charset="0"/>
              </a:rPr>
              <a:t>.</a:t>
            </a:r>
          </a:p>
          <a:p>
            <a:pPr marL="342900" indent="-342900" algn="just">
              <a:buFont typeface="Arial" panose="020B0604020202020204" pitchFamily="34" charset="0"/>
              <a:buChar char="•"/>
            </a:pPr>
            <a:endParaRPr lang="en-IN" sz="2000" b="0" i="0" dirty="0">
              <a:effectLst/>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An object </a:t>
            </a:r>
            <a:r>
              <a:rPr lang="en-IN" sz="2000" b="0" i="0" dirty="0" err="1">
                <a:effectLst/>
                <a:latin typeface="Arial" panose="020B0604020202020204" pitchFamily="34" charset="0"/>
                <a:cs typeface="Arial" panose="020B0604020202020204" pitchFamily="34" charset="0"/>
              </a:rPr>
              <a:t>i</a:t>
            </a:r>
            <a:r>
              <a:rPr lang="en-IN" sz="2000" b="0" i="0" dirty="0">
                <a:effectLst/>
                <a:latin typeface="Arial" panose="020B0604020202020204" pitchFamily="34" charset="0"/>
                <a:cs typeface="Arial" panose="020B0604020202020204" pitchFamily="34" charset="0"/>
              </a:rPr>
              <a:t> is density connected object j with respect to </a:t>
            </a:r>
            <a:r>
              <a:rPr lang="el-GR" sz="2000" b="0" i="0" dirty="0">
                <a:effectLst/>
                <a:latin typeface="Arial" panose="020B0604020202020204" pitchFamily="34" charset="0"/>
                <a:cs typeface="Arial" panose="020B0604020202020204" pitchFamily="34" charset="0"/>
              </a:rPr>
              <a:t>ε </a:t>
            </a:r>
            <a:r>
              <a:rPr lang="en-IN" sz="2000" b="0" i="0" dirty="0">
                <a:effectLst/>
                <a:latin typeface="Arial" panose="020B0604020202020204" pitchFamily="34" charset="0"/>
                <a:cs typeface="Arial" panose="020B0604020202020204" pitchFamily="34" charset="0"/>
              </a:rPr>
              <a:t>and </a:t>
            </a:r>
            <a:r>
              <a:rPr lang="en-IN" sz="2000" b="0" i="0" dirty="0" err="1">
                <a:effectLst/>
                <a:latin typeface="Arial" panose="020B0604020202020204" pitchFamily="34" charset="0"/>
                <a:cs typeface="Arial" panose="020B0604020202020204" pitchFamily="34" charset="0"/>
              </a:rPr>
              <a:t>MinPts</a:t>
            </a:r>
            <a:r>
              <a:rPr lang="en-IN" sz="2000" b="0" i="0" dirty="0">
                <a:effectLst/>
                <a:latin typeface="Arial" panose="020B0604020202020204" pitchFamily="34" charset="0"/>
                <a:cs typeface="Arial" panose="020B0604020202020204" pitchFamily="34" charset="0"/>
              </a:rPr>
              <a:t> in a given set of objects, D' only if there is an object o belongs to D such that both point </a:t>
            </a:r>
            <a:r>
              <a:rPr lang="en-IN" sz="2000" b="0" i="0" dirty="0" err="1">
                <a:effectLst/>
                <a:latin typeface="Arial" panose="020B0604020202020204" pitchFamily="34" charset="0"/>
                <a:cs typeface="Arial" panose="020B0604020202020204" pitchFamily="34" charset="0"/>
              </a:rPr>
              <a:t>i</a:t>
            </a:r>
            <a:r>
              <a:rPr lang="en-IN" sz="2000" b="0" i="0" dirty="0">
                <a:effectLst/>
                <a:latin typeface="Arial" panose="020B0604020202020204" pitchFamily="34" charset="0"/>
                <a:cs typeface="Arial" panose="020B0604020202020204" pitchFamily="34" charset="0"/>
              </a:rPr>
              <a:t> and j are density reachable from o with respect to </a:t>
            </a:r>
            <a:r>
              <a:rPr lang="el-GR" sz="2000" b="0" i="0" dirty="0">
                <a:effectLst/>
                <a:latin typeface="Arial" panose="020B0604020202020204" pitchFamily="34" charset="0"/>
                <a:cs typeface="Arial" panose="020B0604020202020204" pitchFamily="34" charset="0"/>
              </a:rPr>
              <a:t>ε </a:t>
            </a:r>
            <a:r>
              <a:rPr lang="en-IN" sz="2000" b="0" i="0" dirty="0">
                <a:effectLst/>
                <a:latin typeface="Arial" panose="020B0604020202020204" pitchFamily="34" charset="0"/>
                <a:cs typeface="Arial" panose="020B0604020202020204" pitchFamily="34" charset="0"/>
              </a:rPr>
              <a:t>and </a:t>
            </a:r>
            <a:r>
              <a:rPr lang="en-IN" sz="2000" b="0" i="0" dirty="0" err="1">
                <a:effectLst/>
                <a:latin typeface="Arial" panose="020B0604020202020204" pitchFamily="34" charset="0"/>
                <a:cs typeface="Arial" panose="020B0604020202020204" pitchFamily="34" charset="0"/>
              </a:rPr>
              <a:t>MinPts</a:t>
            </a:r>
            <a:r>
              <a:rPr lang="en-IN" sz="2000" b="0" i="0" dirty="0">
                <a:effectLst/>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467643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21048-579C-B423-664D-37A0D67F918B}"/>
              </a:ext>
            </a:extLst>
          </p:cNvPr>
          <p:cNvSpPr>
            <a:spLocks noGrp="1"/>
          </p:cNvSpPr>
          <p:nvPr>
            <p:ph type="title"/>
          </p:nvPr>
        </p:nvSpPr>
        <p:spPr>
          <a:xfrm>
            <a:off x="1020724" y="558210"/>
            <a:ext cx="10333075" cy="933134"/>
          </a:xfrm>
        </p:spPr>
        <p:txBody>
          <a:bodyPr>
            <a:normAutofit/>
          </a:bodyPr>
          <a:lstStyle/>
          <a:p>
            <a:r>
              <a:rPr lang="en-IN" sz="4000" i="0" dirty="0">
                <a:effectLst/>
              </a:rPr>
              <a:t>Major Features of Density-Based Clustering</a:t>
            </a:r>
            <a:endParaRPr lang="en-US" sz="4000" dirty="0"/>
          </a:p>
        </p:txBody>
      </p:sp>
      <p:sp>
        <p:nvSpPr>
          <p:cNvPr id="3" name="Content Placeholder 2">
            <a:extLst>
              <a:ext uri="{FF2B5EF4-FFF2-40B4-BE49-F238E27FC236}">
                <a16:creationId xmlns:a16="http://schemas.microsoft.com/office/drawing/2014/main" id="{5F3F6035-86E2-CA33-E3B6-1282F86A6C11}"/>
              </a:ext>
            </a:extLst>
          </p:cNvPr>
          <p:cNvSpPr>
            <a:spLocks noGrp="1"/>
          </p:cNvSpPr>
          <p:nvPr>
            <p:ph idx="1"/>
          </p:nvPr>
        </p:nvSpPr>
        <p:spPr>
          <a:xfrm>
            <a:off x="674914" y="2144486"/>
            <a:ext cx="10678886" cy="3145971"/>
          </a:xfrm>
          <a:solidFill>
            <a:schemeClr val="accent1">
              <a:lumMod val="20000"/>
              <a:lumOff val="80000"/>
            </a:schemeClr>
          </a:solidFill>
          <a:ln>
            <a:solidFill>
              <a:schemeClr val="tx1"/>
            </a:solidFill>
          </a:ln>
        </p:spPr>
        <p:txBody>
          <a:bodyPr>
            <a:normAutofit/>
          </a:bodyPr>
          <a:lstStyle/>
          <a:p>
            <a:pPr algn="just"/>
            <a:r>
              <a:rPr lang="en-IN" sz="2000" b="0" i="0" dirty="0">
                <a:effectLst/>
                <a:latin typeface="Arial" panose="020B0604020202020204" pitchFamily="34" charset="0"/>
                <a:cs typeface="Arial" panose="020B0604020202020204" pitchFamily="34" charset="0"/>
              </a:rPr>
              <a:t>The primary features of Density-based clustering are given below.</a:t>
            </a:r>
          </a:p>
          <a:p>
            <a:pPr algn="just"/>
            <a:endParaRPr lang="en-IN" sz="2000" b="0" i="0" dirty="0">
              <a:effectLst/>
              <a:latin typeface="Arial" panose="020B0604020202020204" pitchFamily="34" charset="0"/>
              <a:cs typeface="Arial" panose="020B0604020202020204" pitchFamily="34" charset="0"/>
            </a:endParaRPr>
          </a:p>
          <a:p>
            <a:pPr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It is a scan method.</a:t>
            </a:r>
          </a:p>
          <a:p>
            <a:pPr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It requires density parameters as a termination condition.</a:t>
            </a:r>
          </a:p>
          <a:p>
            <a:pPr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It is used to manage noise in data clusters.</a:t>
            </a:r>
          </a:p>
          <a:p>
            <a:pPr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Density-based clustering is used to identify clusters of arbitrary size</a:t>
            </a:r>
          </a:p>
          <a:p>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633946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5847" name="Freeform: Shape 35846">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35849" name="Freeform: Shape 35848">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35851" name="Rectangle 35850">
            <a:extLst>
              <a:ext uri="{FF2B5EF4-FFF2-40B4-BE49-F238E27FC236}">
                <a16:creationId xmlns:a16="http://schemas.microsoft.com/office/drawing/2014/main" id="{D0940C6F-9A54-410C-9BCD-203E8D97F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53" name="Freeform: Shape 35852">
            <a:extLst>
              <a:ext uri="{FF2B5EF4-FFF2-40B4-BE49-F238E27FC236}">
                <a16:creationId xmlns:a16="http://schemas.microsoft.com/office/drawing/2014/main" id="{D98B472A-D6EF-4DBE-8152-4B2AA75D8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496" y="954156"/>
            <a:ext cx="5776791" cy="5009321"/>
          </a:xfrm>
          <a:custGeom>
            <a:avLst/>
            <a:gdLst>
              <a:gd name="connsiteX0" fmla="*/ 4237554 w 7832861"/>
              <a:gd name="connsiteY0" fmla="*/ 1051 h 6021285"/>
              <a:gd name="connsiteX1" fmla="*/ 6794477 w 7832861"/>
              <a:gd name="connsiteY1" fmla="*/ 1540633 h 6021285"/>
              <a:gd name="connsiteX2" fmla="*/ 7189105 w 7832861"/>
              <a:gd name="connsiteY2" fmla="*/ 3895332 h 6021285"/>
              <a:gd name="connsiteX3" fmla="*/ 7832861 w 7832861"/>
              <a:gd name="connsiteY3" fmla="*/ 4544816 h 6021285"/>
              <a:gd name="connsiteX4" fmla="*/ 6807235 w 7832861"/>
              <a:gd name="connsiteY4" fmla="*/ 4774287 h 6021285"/>
              <a:gd name="connsiteX5" fmla="*/ 4462697 w 7832861"/>
              <a:gd name="connsiteY5" fmla="*/ 5728371 h 6021285"/>
              <a:gd name="connsiteX6" fmla="*/ 2015005 w 7832861"/>
              <a:gd name="connsiteY6" fmla="*/ 5896478 h 6021285"/>
              <a:gd name="connsiteX7" fmla="*/ 131003 w 7832861"/>
              <a:gd name="connsiteY7" fmla="*/ 4020686 h 6021285"/>
              <a:gd name="connsiteX8" fmla="*/ 1330810 w 7832861"/>
              <a:gd name="connsiteY8" fmla="*/ 518885 h 6021285"/>
              <a:gd name="connsiteX9" fmla="*/ 2228690 w 7832861"/>
              <a:gd name="connsiteY9" fmla="*/ 261285 h 6021285"/>
              <a:gd name="connsiteX10" fmla="*/ 2230235 w 7832861"/>
              <a:gd name="connsiteY10" fmla="*/ 260915 h 6021285"/>
              <a:gd name="connsiteX11" fmla="*/ 2341247 w 7832861"/>
              <a:gd name="connsiteY11" fmla="*/ 221774 h 6021285"/>
              <a:gd name="connsiteX12" fmla="*/ 2729122 w 7832861"/>
              <a:gd name="connsiteY12" fmla="*/ 145569 h 6021285"/>
              <a:gd name="connsiteX13" fmla="*/ 2759736 w 7832861"/>
              <a:gd name="connsiteY13" fmla="*/ 144080 h 6021285"/>
              <a:gd name="connsiteX14" fmla="*/ 2777664 w 7832861"/>
              <a:gd name="connsiteY14" fmla="*/ 140289 h 6021285"/>
              <a:gd name="connsiteX15" fmla="*/ 4237554 w 7832861"/>
              <a:gd name="connsiteY15" fmla="*/ 1051 h 6021285"/>
              <a:gd name="connsiteX0" fmla="*/ 4237554 w 7832861"/>
              <a:gd name="connsiteY0" fmla="*/ 1051 h 6021285"/>
              <a:gd name="connsiteX1" fmla="*/ 6794477 w 7832861"/>
              <a:gd name="connsiteY1" fmla="*/ 1540633 h 6021285"/>
              <a:gd name="connsiteX2" fmla="*/ 7189105 w 7832861"/>
              <a:gd name="connsiteY2" fmla="*/ 3895332 h 6021285"/>
              <a:gd name="connsiteX3" fmla="*/ 7832861 w 7832861"/>
              <a:gd name="connsiteY3" fmla="*/ 4544816 h 6021285"/>
              <a:gd name="connsiteX4" fmla="*/ 6807235 w 7832861"/>
              <a:gd name="connsiteY4" fmla="*/ 4774287 h 6021285"/>
              <a:gd name="connsiteX5" fmla="*/ 4462697 w 7832861"/>
              <a:gd name="connsiteY5" fmla="*/ 5728371 h 6021285"/>
              <a:gd name="connsiteX6" fmla="*/ 2015005 w 7832861"/>
              <a:gd name="connsiteY6" fmla="*/ 5896478 h 6021285"/>
              <a:gd name="connsiteX7" fmla="*/ 131003 w 7832861"/>
              <a:gd name="connsiteY7" fmla="*/ 4020686 h 6021285"/>
              <a:gd name="connsiteX8" fmla="*/ 1330810 w 7832861"/>
              <a:gd name="connsiteY8" fmla="*/ 518885 h 6021285"/>
              <a:gd name="connsiteX9" fmla="*/ 2228690 w 7832861"/>
              <a:gd name="connsiteY9" fmla="*/ 261285 h 6021285"/>
              <a:gd name="connsiteX10" fmla="*/ 2230235 w 7832861"/>
              <a:gd name="connsiteY10" fmla="*/ 260915 h 6021285"/>
              <a:gd name="connsiteX11" fmla="*/ 2729122 w 7832861"/>
              <a:gd name="connsiteY11" fmla="*/ 145569 h 6021285"/>
              <a:gd name="connsiteX12" fmla="*/ 2759736 w 7832861"/>
              <a:gd name="connsiteY12" fmla="*/ 144080 h 6021285"/>
              <a:gd name="connsiteX13" fmla="*/ 2777664 w 7832861"/>
              <a:gd name="connsiteY13" fmla="*/ 140289 h 6021285"/>
              <a:gd name="connsiteX14" fmla="*/ 4237554 w 7832861"/>
              <a:gd name="connsiteY14" fmla="*/ 1051 h 6021285"/>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230235 w 7832861"/>
              <a:gd name="connsiteY10" fmla="*/ 259864 h 6020234"/>
              <a:gd name="connsiteX11" fmla="*/ 2729122 w 7832861"/>
              <a:gd name="connsiteY11" fmla="*/ 144518 h 6020234"/>
              <a:gd name="connsiteX12" fmla="*/ 2759736 w 7832861"/>
              <a:gd name="connsiteY12" fmla="*/ 143029 h 6020234"/>
              <a:gd name="connsiteX13" fmla="*/ 4237554 w 7832861"/>
              <a:gd name="connsiteY13"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230235 w 7832861"/>
              <a:gd name="connsiteY10" fmla="*/ 259864 h 6020234"/>
              <a:gd name="connsiteX11" fmla="*/ 2729122 w 7832861"/>
              <a:gd name="connsiteY11" fmla="*/ 144518 h 6020234"/>
              <a:gd name="connsiteX12" fmla="*/ 4237554 w 7832861"/>
              <a:gd name="connsiteY12"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729122 w 7832861"/>
              <a:gd name="connsiteY10" fmla="*/ 144518 h 6020234"/>
              <a:gd name="connsiteX11" fmla="*/ 4237554 w 7832861"/>
              <a:gd name="connsiteY11"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29122 w 7832861"/>
              <a:gd name="connsiteY9" fmla="*/ 144518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29122 w 7832861"/>
              <a:gd name="connsiteY9" fmla="*/ 144518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80941 w 7832861"/>
              <a:gd name="connsiteY9" fmla="*/ 69783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80941 w 7832861"/>
              <a:gd name="connsiteY9" fmla="*/ 69783 h 6020234"/>
              <a:gd name="connsiteX10" fmla="*/ 4237554 w 7832861"/>
              <a:gd name="connsiteY10" fmla="*/ 0 h 6020234"/>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84730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84730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144519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607516 h 6035181"/>
              <a:gd name="connsiteX9" fmla="*/ 2780941 w 7832861"/>
              <a:gd name="connsiteY9" fmla="*/ 144519 h 6035181"/>
              <a:gd name="connsiteX10" fmla="*/ 4237554 w 7832861"/>
              <a:gd name="connsiteY10" fmla="*/ 0 h 6035181"/>
              <a:gd name="connsiteX0" fmla="*/ 4265780 w 7861087"/>
              <a:gd name="connsiteY0" fmla="*/ 0 h 6035181"/>
              <a:gd name="connsiteX1" fmla="*/ 6822703 w 7861087"/>
              <a:gd name="connsiteY1" fmla="*/ 1554529 h 6035181"/>
              <a:gd name="connsiteX2" fmla="*/ 7217331 w 7861087"/>
              <a:gd name="connsiteY2" fmla="*/ 3909228 h 6035181"/>
              <a:gd name="connsiteX3" fmla="*/ 7861087 w 7861087"/>
              <a:gd name="connsiteY3" fmla="*/ 4558712 h 6035181"/>
              <a:gd name="connsiteX4" fmla="*/ 6835461 w 7861087"/>
              <a:gd name="connsiteY4" fmla="*/ 4788183 h 6035181"/>
              <a:gd name="connsiteX5" fmla="*/ 4490923 w 7861087"/>
              <a:gd name="connsiteY5" fmla="*/ 5742267 h 6035181"/>
              <a:gd name="connsiteX6" fmla="*/ 2043231 w 7861087"/>
              <a:gd name="connsiteY6" fmla="*/ 5910374 h 6035181"/>
              <a:gd name="connsiteX7" fmla="*/ 159229 w 7861087"/>
              <a:gd name="connsiteY7" fmla="*/ 4034582 h 6035181"/>
              <a:gd name="connsiteX8" fmla="*/ 1289943 w 7861087"/>
              <a:gd name="connsiteY8" fmla="*/ 622464 h 6035181"/>
              <a:gd name="connsiteX9" fmla="*/ 2809167 w 7861087"/>
              <a:gd name="connsiteY9" fmla="*/ 144519 h 6035181"/>
              <a:gd name="connsiteX10" fmla="*/ 4265780 w 7861087"/>
              <a:gd name="connsiteY10" fmla="*/ 0 h 6035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61087" h="6035181">
                <a:moveTo>
                  <a:pt x="4265780" y="0"/>
                </a:moveTo>
                <a:cubicBezTo>
                  <a:pt x="5338002" y="21445"/>
                  <a:pt x="6383269" y="390941"/>
                  <a:pt x="6822703" y="1554529"/>
                </a:cubicBezTo>
                <a:cubicBezTo>
                  <a:pt x="7159410" y="2314095"/>
                  <a:pt x="7103165" y="3447531"/>
                  <a:pt x="7217331" y="3909228"/>
                </a:cubicBezTo>
                <a:cubicBezTo>
                  <a:pt x="7342397" y="4433062"/>
                  <a:pt x="7861087" y="4558712"/>
                  <a:pt x="7861087" y="4558712"/>
                </a:cubicBezTo>
                <a:cubicBezTo>
                  <a:pt x="7709964" y="4623369"/>
                  <a:pt x="7377128" y="4620797"/>
                  <a:pt x="6835461" y="4788183"/>
                </a:cubicBezTo>
                <a:cubicBezTo>
                  <a:pt x="6293793" y="4955568"/>
                  <a:pt x="5289626" y="5555233"/>
                  <a:pt x="4490923" y="5742267"/>
                </a:cubicBezTo>
                <a:cubicBezTo>
                  <a:pt x="3692220" y="5929300"/>
                  <a:pt x="2765184" y="6194987"/>
                  <a:pt x="2043231" y="5910374"/>
                </a:cubicBezTo>
                <a:cubicBezTo>
                  <a:pt x="1321278" y="5625761"/>
                  <a:pt x="284777" y="4915900"/>
                  <a:pt x="159229" y="4034582"/>
                </a:cubicBezTo>
                <a:cubicBezTo>
                  <a:pt x="33681" y="3153264"/>
                  <a:pt x="-456595" y="1392285"/>
                  <a:pt x="1289943" y="622464"/>
                </a:cubicBezTo>
                <a:cubicBezTo>
                  <a:pt x="2241160" y="260608"/>
                  <a:pt x="2324710" y="230825"/>
                  <a:pt x="2809167" y="144519"/>
                </a:cubicBezTo>
                <a:cubicBezTo>
                  <a:pt x="3450164" y="31575"/>
                  <a:pt x="3780243" y="8313"/>
                  <a:pt x="4265780" y="0"/>
                </a:cubicBezTo>
                <a:close/>
              </a:path>
            </a:pathLst>
          </a:cu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4EBB315-4D78-7EFC-FB85-2FA0FB6B1DC6}"/>
              </a:ext>
            </a:extLst>
          </p:cNvPr>
          <p:cNvSpPr>
            <a:spLocks noGrp="1"/>
          </p:cNvSpPr>
          <p:nvPr>
            <p:ph type="title"/>
          </p:nvPr>
        </p:nvSpPr>
        <p:spPr>
          <a:xfrm>
            <a:off x="1111956" y="1735115"/>
            <a:ext cx="3983505" cy="3343120"/>
          </a:xfrm>
        </p:spPr>
        <p:txBody>
          <a:bodyPr vert="horz" lIns="91440" tIns="45720" rIns="91440" bIns="45720" rtlCol="0" anchor="ctr">
            <a:normAutofit/>
          </a:bodyPr>
          <a:lstStyle/>
          <a:p>
            <a:pPr algn="ctr">
              <a:lnSpc>
                <a:spcPct val="90000"/>
              </a:lnSpc>
            </a:pPr>
            <a:r>
              <a:rPr lang="en-US" sz="4000" i="0" dirty="0">
                <a:effectLst/>
              </a:rPr>
              <a:t>Density-based spatial clustering of applications with noise (DBSCAN)</a:t>
            </a:r>
            <a:endParaRPr lang="en-US" sz="4000" dirty="0"/>
          </a:p>
        </p:txBody>
      </p:sp>
      <p:sp>
        <p:nvSpPr>
          <p:cNvPr id="35855" name="Freeform: Shape 35854">
            <a:extLst>
              <a:ext uri="{FF2B5EF4-FFF2-40B4-BE49-F238E27FC236}">
                <a16:creationId xmlns:a16="http://schemas.microsoft.com/office/drawing/2014/main" id="{FB69A980-D397-4383-991D-6DC2FB1C3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286044">
            <a:off x="735556" y="935488"/>
            <a:ext cx="4587669" cy="3813636"/>
          </a:xfrm>
          <a:custGeom>
            <a:avLst/>
            <a:gdLst>
              <a:gd name="connsiteX0" fmla="*/ -39 w 914430"/>
              <a:gd name="connsiteY0" fmla="*/ 747812 h 753584"/>
              <a:gd name="connsiteX1" fmla="*/ 400011 w 914430"/>
              <a:gd name="connsiteY1" fmla="*/ 737144 h 753584"/>
              <a:gd name="connsiteX2" fmla="*/ 891787 w 914430"/>
              <a:gd name="connsiteY2" fmla="*/ 487303 h 753584"/>
              <a:gd name="connsiteX3" fmla="*/ 665854 w 914430"/>
              <a:gd name="connsiteY3" fmla="*/ 3528 h 753584"/>
              <a:gd name="connsiteX4" fmla="*/ 136835 w 914430"/>
              <a:gd name="connsiteY4" fmla="*/ 319854 h 753584"/>
              <a:gd name="connsiteX5" fmla="*/ 134168 w 914430"/>
              <a:gd name="connsiteY5" fmla="*/ 630845 h 753584"/>
              <a:gd name="connsiteX6" fmla="*/ -39 w 914430"/>
              <a:gd name="connsiteY6" fmla="*/ 747812 h 753584"/>
              <a:gd name="connsiteX0" fmla="*/ 0 w 855235"/>
              <a:gd name="connsiteY0" fmla="*/ 741453 h 759943"/>
              <a:gd name="connsiteX1" fmla="*/ 340855 w 855235"/>
              <a:gd name="connsiteY1" fmla="*/ 737153 h 759943"/>
              <a:gd name="connsiteX2" fmla="*/ 832631 w 855235"/>
              <a:gd name="connsiteY2" fmla="*/ 487312 h 759943"/>
              <a:gd name="connsiteX3" fmla="*/ 606698 w 855235"/>
              <a:gd name="connsiteY3" fmla="*/ 3537 h 759943"/>
              <a:gd name="connsiteX4" fmla="*/ 77679 w 855235"/>
              <a:gd name="connsiteY4" fmla="*/ 319863 h 759943"/>
              <a:gd name="connsiteX5" fmla="*/ 75012 w 855235"/>
              <a:gd name="connsiteY5" fmla="*/ 630854 h 759943"/>
              <a:gd name="connsiteX6" fmla="*/ 0 w 855235"/>
              <a:gd name="connsiteY6" fmla="*/ 741453 h 759943"/>
              <a:gd name="connsiteX0" fmla="*/ 0 w 850882"/>
              <a:gd name="connsiteY0" fmla="*/ 741453 h 766485"/>
              <a:gd name="connsiteX1" fmla="*/ 348748 w 850882"/>
              <a:gd name="connsiteY1" fmla="*/ 746704 h 766485"/>
              <a:gd name="connsiteX2" fmla="*/ 832631 w 850882"/>
              <a:gd name="connsiteY2" fmla="*/ 487312 h 766485"/>
              <a:gd name="connsiteX3" fmla="*/ 606698 w 850882"/>
              <a:gd name="connsiteY3" fmla="*/ 3537 h 766485"/>
              <a:gd name="connsiteX4" fmla="*/ 77679 w 850882"/>
              <a:gd name="connsiteY4" fmla="*/ 319863 h 766485"/>
              <a:gd name="connsiteX5" fmla="*/ 75012 w 850882"/>
              <a:gd name="connsiteY5" fmla="*/ 630854 h 766485"/>
              <a:gd name="connsiteX6" fmla="*/ 0 w 850882"/>
              <a:gd name="connsiteY6" fmla="*/ 741453 h 766485"/>
              <a:gd name="connsiteX0" fmla="*/ 0 w 850882"/>
              <a:gd name="connsiteY0" fmla="*/ 741453 h 764365"/>
              <a:gd name="connsiteX1" fmla="*/ 348748 w 850882"/>
              <a:gd name="connsiteY1" fmla="*/ 746704 h 764365"/>
              <a:gd name="connsiteX2" fmla="*/ 832631 w 850882"/>
              <a:gd name="connsiteY2" fmla="*/ 487312 h 764365"/>
              <a:gd name="connsiteX3" fmla="*/ 606698 w 850882"/>
              <a:gd name="connsiteY3" fmla="*/ 3537 h 764365"/>
              <a:gd name="connsiteX4" fmla="*/ 77679 w 850882"/>
              <a:gd name="connsiteY4" fmla="*/ 319863 h 764365"/>
              <a:gd name="connsiteX5" fmla="*/ 75012 w 850882"/>
              <a:gd name="connsiteY5" fmla="*/ 630854 h 764365"/>
              <a:gd name="connsiteX6" fmla="*/ 0 w 850882"/>
              <a:gd name="connsiteY6" fmla="*/ 741453 h 764365"/>
              <a:gd name="connsiteX0" fmla="*/ 0 w 832466"/>
              <a:gd name="connsiteY0" fmla="*/ 731902 h 763437"/>
              <a:gd name="connsiteX1" fmla="*/ 330332 w 832466"/>
              <a:gd name="connsiteY1" fmla="*/ 746704 h 763437"/>
              <a:gd name="connsiteX2" fmla="*/ 814215 w 832466"/>
              <a:gd name="connsiteY2" fmla="*/ 487312 h 763437"/>
              <a:gd name="connsiteX3" fmla="*/ 588282 w 832466"/>
              <a:gd name="connsiteY3" fmla="*/ 3537 h 763437"/>
              <a:gd name="connsiteX4" fmla="*/ 59263 w 832466"/>
              <a:gd name="connsiteY4" fmla="*/ 319863 h 763437"/>
              <a:gd name="connsiteX5" fmla="*/ 56596 w 832466"/>
              <a:gd name="connsiteY5" fmla="*/ 630854 h 763437"/>
              <a:gd name="connsiteX6" fmla="*/ 0 w 832466"/>
              <a:gd name="connsiteY6" fmla="*/ 731902 h 763437"/>
              <a:gd name="connsiteX0" fmla="*/ 0 w 831373"/>
              <a:gd name="connsiteY0" fmla="*/ 731902 h 763086"/>
              <a:gd name="connsiteX1" fmla="*/ 330332 w 831373"/>
              <a:gd name="connsiteY1" fmla="*/ 746704 h 763086"/>
              <a:gd name="connsiteX2" fmla="*/ 812900 w 831373"/>
              <a:gd name="connsiteY2" fmla="*/ 492088 h 763086"/>
              <a:gd name="connsiteX3" fmla="*/ 588282 w 831373"/>
              <a:gd name="connsiteY3" fmla="*/ 3537 h 763086"/>
              <a:gd name="connsiteX4" fmla="*/ 59263 w 831373"/>
              <a:gd name="connsiteY4" fmla="*/ 319863 h 763086"/>
              <a:gd name="connsiteX5" fmla="*/ 56596 w 831373"/>
              <a:gd name="connsiteY5" fmla="*/ 630854 h 763086"/>
              <a:gd name="connsiteX6" fmla="*/ 0 w 831373"/>
              <a:gd name="connsiteY6" fmla="*/ 731902 h 763086"/>
              <a:gd name="connsiteX0" fmla="*/ 0 w 830248"/>
              <a:gd name="connsiteY0" fmla="*/ 731902 h 763086"/>
              <a:gd name="connsiteX1" fmla="*/ 330332 w 830248"/>
              <a:gd name="connsiteY1" fmla="*/ 746704 h 763086"/>
              <a:gd name="connsiteX2" fmla="*/ 812900 w 830248"/>
              <a:gd name="connsiteY2" fmla="*/ 492088 h 763086"/>
              <a:gd name="connsiteX3" fmla="*/ 588282 w 830248"/>
              <a:gd name="connsiteY3" fmla="*/ 3537 h 763086"/>
              <a:gd name="connsiteX4" fmla="*/ 59263 w 830248"/>
              <a:gd name="connsiteY4" fmla="*/ 319863 h 763086"/>
              <a:gd name="connsiteX5" fmla="*/ 56596 w 830248"/>
              <a:gd name="connsiteY5" fmla="*/ 630854 h 763086"/>
              <a:gd name="connsiteX6" fmla="*/ 0 w 830248"/>
              <a:gd name="connsiteY6" fmla="*/ 731902 h 763086"/>
              <a:gd name="connsiteX0" fmla="*/ 0 w 828752"/>
              <a:gd name="connsiteY0" fmla="*/ 731902 h 769484"/>
              <a:gd name="connsiteX1" fmla="*/ 367164 w 828752"/>
              <a:gd name="connsiteY1" fmla="*/ 754664 h 769484"/>
              <a:gd name="connsiteX2" fmla="*/ 812900 w 828752"/>
              <a:gd name="connsiteY2" fmla="*/ 492088 h 769484"/>
              <a:gd name="connsiteX3" fmla="*/ 588282 w 828752"/>
              <a:gd name="connsiteY3" fmla="*/ 3537 h 769484"/>
              <a:gd name="connsiteX4" fmla="*/ 59263 w 828752"/>
              <a:gd name="connsiteY4" fmla="*/ 319863 h 769484"/>
              <a:gd name="connsiteX5" fmla="*/ 56596 w 828752"/>
              <a:gd name="connsiteY5" fmla="*/ 630854 h 769484"/>
              <a:gd name="connsiteX6" fmla="*/ 0 w 828752"/>
              <a:gd name="connsiteY6" fmla="*/ 731902 h 769484"/>
              <a:gd name="connsiteX0" fmla="*/ 0 w 828752"/>
              <a:gd name="connsiteY0" fmla="*/ 731902 h 761354"/>
              <a:gd name="connsiteX1" fmla="*/ 367164 w 828752"/>
              <a:gd name="connsiteY1" fmla="*/ 754664 h 761354"/>
              <a:gd name="connsiteX2" fmla="*/ 812900 w 828752"/>
              <a:gd name="connsiteY2" fmla="*/ 492088 h 761354"/>
              <a:gd name="connsiteX3" fmla="*/ 588282 w 828752"/>
              <a:gd name="connsiteY3" fmla="*/ 3537 h 761354"/>
              <a:gd name="connsiteX4" fmla="*/ 59263 w 828752"/>
              <a:gd name="connsiteY4" fmla="*/ 319863 h 761354"/>
              <a:gd name="connsiteX5" fmla="*/ 56596 w 828752"/>
              <a:gd name="connsiteY5" fmla="*/ 630854 h 761354"/>
              <a:gd name="connsiteX6" fmla="*/ 0 w 828752"/>
              <a:gd name="connsiteY6" fmla="*/ 731902 h 761354"/>
              <a:gd name="connsiteX0" fmla="*/ 0 w 828286"/>
              <a:gd name="connsiteY0" fmla="*/ 731902 h 764135"/>
              <a:gd name="connsiteX1" fmla="*/ 373741 w 828286"/>
              <a:gd name="connsiteY1" fmla="*/ 757848 h 764135"/>
              <a:gd name="connsiteX2" fmla="*/ 812900 w 828286"/>
              <a:gd name="connsiteY2" fmla="*/ 492088 h 764135"/>
              <a:gd name="connsiteX3" fmla="*/ 588282 w 828286"/>
              <a:gd name="connsiteY3" fmla="*/ 3537 h 764135"/>
              <a:gd name="connsiteX4" fmla="*/ 59263 w 828286"/>
              <a:gd name="connsiteY4" fmla="*/ 319863 h 764135"/>
              <a:gd name="connsiteX5" fmla="*/ 56596 w 828286"/>
              <a:gd name="connsiteY5" fmla="*/ 630854 h 764135"/>
              <a:gd name="connsiteX6" fmla="*/ 0 w 828286"/>
              <a:gd name="connsiteY6" fmla="*/ 731902 h 764135"/>
              <a:gd name="connsiteX0" fmla="*/ 0 w 826698"/>
              <a:gd name="connsiteY0" fmla="*/ 684914 h 717147"/>
              <a:gd name="connsiteX1" fmla="*/ 373741 w 826698"/>
              <a:gd name="connsiteY1" fmla="*/ 710860 h 717147"/>
              <a:gd name="connsiteX2" fmla="*/ 812900 w 826698"/>
              <a:gd name="connsiteY2" fmla="*/ 445100 h 717147"/>
              <a:gd name="connsiteX3" fmla="*/ 581207 w 826698"/>
              <a:gd name="connsiteY3" fmla="*/ 14091 h 717147"/>
              <a:gd name="connsiteX4" fmla="*/ 59263 w 826698"/>
              <a:gd name="connsiteY4" fmla="*/ 272875 h 717147"/>
              <a:gd name="connsiteX5" fmla="*/ 56596 w 826698"/>
              <a:gd name="connsiteY5" fmla="*/ 583866 h 717147"/>
              <a:gd name="connsiteX6" fmla="*/ 0 w 826698"/>
              <a:gd name="connsiteY6" fmla="*/ 684914 h 717147"/>
              <a:gd name="connsiteX0" fmla="*/ 0 w 824673"/>
              <a:gd name="connsiteY0" fmla="*/ 684914 h 717147"/>
              <a:gd name="connsiteX1" fmla="*/ 373741 w 824673"/>
              <a:gd name="connsiteY1" fmla="*/ 710860 h 717147"/>
              <a:gd name="connsiteX2" fmla="*/ 812900 w 824673"/>
              <a:gd name="connsiteY2" fmla="*/ 445100 h 717147"/>
              <a:gd name="connsiteX3" fmla="*/ 581207 w 824673"/>
              <a:gd name="connsiteY3" fmla="*/ 14091 h 717147"/>
              <a:gd name="connsiteX4" fmla="*/ 59263 w 824673"/>
              <a:gd name="connsiteY4" fmla="*/ 272875 h 717147"/>
              <a:gd name="connsiteX5" fmla="*/ 56596 w 824673"/>
              <a:gd name="connsiteY5" fmla="*/ 583866 h 717147"/>
              <a:gd name="connsiteX6" fmla="*/ 0 w 824673"/>
              <a:gd name="connsiteY6" fmla="*/ 684914 h 717147"/>
              <a:gd name="connsiteX0" fmla="*/ 0 w 824673"/>
              <a:gd name="connsiteY0" fmla="*/ 674404 h 706637"/>
              <a:gd name="connsiteX1" fmla="*/ 373741 w 824673"/>
              <a:gd name="connsiteY1" fmla="*/ 700350 h 706637"/>
              <a:gd name="connsiteX2" fmla="*/ 812900 w 824673"/>
              <a:gd name="connsiteY2" fmla="*/ 434590 h 706637"/>
              <a:gd name="connsiteX3" fmla="*/ 581207 w 824673"/>
              <a:gd name="connsiteY3" fmla="*/ 3581 h 706637"/>
              <a:gd name="connsiteX4" fmla="*/ 59263 w 824673"/>
              <a:gd name="connsiteY4" fmla="*/ 262365 h 706637"/>
              <a:gd name="connsiteX5" fmla="*/ 56596 w 824673"/>
              <a:gd name="connsiteY5" fmla="*/ 573356 h 706637"/>
              <a:gd name="connsiteX6" fmla="*/ 0 w 824673"/>
              <a:gd name="connsiteY6" fmla="*/ 674404 h 706637"/>
              <a:gd name="connsiteX0" fmla="*/ 0 w 824673"/>
              <a:gd name="connsiteY0" fmla="*/ 674404 h 705498"/>
              <a:gd name="connsiteX1" fmla="*/ 373741 w 824673"/>
              <a:gd name="connsiteY1" fmla="*/ 700350 h 705498"/>
              <a:gd name="connsiteX2" fmla="*/ 812900 w 824673"/>
              <a:gd name="connsiteY2" fmla="*/ 434590 h 705498"/>
              <a:gd name="connsiteX3" fmla="*/ 581207 w 824673"/>
              <a:gd name="connsiteY3" fmla="*/ 3581 h 705498"/>
              <a:gd name="connsiteX4" fmla="*/ 59263 w 824673"/>
              <a:gd name="connsiteY4" fmla="*/ 262365 h 705498"/>
              <a:gd name="connsiteX5" fmla="*/ 56596 w 824673"/>
              <a:gd name="connsiteY5" fmla="*/ 573356 h 705498"/>
              <a:gd name="connsiteX6" fmla="*/ 0 w 824673"/>
              <a:gd name="connsiteY6" fmla="*/ 674404 h 705498"/>
              <a:gd name="connsiteX0" fmla="*/ 0 w 825801"/>
              <a:gd name="connsiteY0" fmla="*/ 674404 h 712003"/>
              <a:gd name="connsiteX1" fmla="*/ 373741 w 825801"/>
              <a:gd name="connsiteY1" fmla="*/ 700350 h 712003"/>
              <a:gd name="connsiteX2" fmla="*/ 814209 w 825801"/>
              <a:gd name="connsiteY2" fmla="*/ 448725 h 712003"/>
              <a:gd name="connsiteX3" fmla="*/ 581207 w 825801"/>
              <a:gd name="connsiteY3" fmla="*/ 3581 h 712003"/>
              <a:gd name="connsiteX4" fmla="*/ 59263 w 825801"/>
              <a:gd name="connsiteY4" fmla="*/ 262365 h 712003"/>
              <a:gd name="connsiteX5" fmla="*/ 56596 w 825801"/>
              <a:gd name="connsiteY5" fmla="*/ 573356 h 712003"/>
              <a:gd name="connsiteX6" fmla="*/ 0 w 825801"/>
              <a:gd name="connsiteY6" fmla="*/ 674404 h 712003"/>
              <a:gd name="connsiteX0" fmla="*/ 0 w 825354"/>
              <a:gd name="connsiteY0" fmla="*/ 674404 h 712003"/>
              <a:gd name="connsiteX1" fmla="*/ 373741 w 825354"/>
              <a:gd name="connsiteY1" fmla="*/ 700350 h 712003"/>
              <a:gd name="connsiteX2" fmla="*/ 814209 w 825354"/>
              <a:gd name="connsiteY2" fmla="*/ 448725 h 712003"/>
              <a:gd name="connsiteX3" fmla="*/ 581207 w 825354"/>
              <a:gd name="connsiteY3" fmla="*/ 3581 h 712003"/>
              <a:gd name="connsiteX4" fmla="*/ 59263 w 825354"/>
              <a:gd name="connsiteY4" fmla="*/ 262365 h 712003"/>
              <a:gd name="connsiteX5" fmla="*/ 56596 w 825354"/>
              <a:gd name="connsiteY5" fmla="*/ 573356 h 712003"/>
              <a:gd name="connsiteX6" fmla="*/ 0 w 825354"/>
              <a:gd name="connsiteY6" fmla="*/ 674404 h 712003"/>
              <a:gd name="connsiteX0" fmla="*/ 0 w 824001"/>
              <a:gd name="connsiteY0" fmla="*/ 674404 h 702198"/>
              <a:gd name="connsiteX1" fmla="*/ 429494 w 824001"/>
              <a:gd name="connsiteY1" fmla="*/ 688873 h 702198"/>
              <a:gd name="connsiteX2" fmla="*/ 814209 w 824001"/>
              <a:gd name="connsiteY2" fmla="*/ 448725 h 702198"/>
              <a:gd name="connsiteX3" fmla="*/ 581207 w 824001"/>
              <a:gd name="connsiteY3" fmla="*/ 3581 h 702198"/>
              <a:gd name="connsiteX4" fmla="*/ 59263 w 824001"/>
              <a:gd name="connsiteY4" fmla="*/ 262365 h 702198"/>
              <a:gd name="connsiteX5" fmla="*/ 56596 w 824001"/>
              <a:gd name="connsiteY5" fmla="*/ 573356 h 702198"/>
              <a:gd name="connsiteX6" fmla="*/ 0 w 824001"/>
              <a:gd name="connsiteY6" fmla="*/ 674404 h 702198"/>
              <a:gd name="connsiteX0" fmla="*/ 0 w 824001"/>
              <a:gd name="connsiteY0" fmla="*/ 674404 h 693317"/>
              <a:gd name="connsiteX1" fmla="*/ 429494 w 824001"/>
              <a:gd name="connsiteY1" fmla="*/ 688873 h 693317"/>
              <a:gd name="connsiteX2" fmla="*/ 814209 w 824001"/>
              <a:gd name="connsiteY2" fmla="*/ 448725 h 693317"/>
              <a:gd name="connsiteX3" fmla="*/ 581207 w 824001"/>
              <a:gd name="connsiteY3" fmla="*/ 3581 h 693317"/>
              <a:gd name="connsiteX4" fmla="*/ 59263 w 824001"/>
              <a:gd name="connsiteY4" fmla="*/ 262365 h 693317"/>
              <a:gd name="connsiteX5" fmla="*/ 56596 w 824001"/>
              <a:gd name="connsiteY5" fmla="*/ 573356 h 693317"/>
              <a:gd name="connsiteX6" fmla="*/ 0 w 824001"/>
              <a:gd name="connsiteY6" fmla="*/ 674404 h 69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01" h="693317">
                <a:moveTo>
                  <a:pt x="0" y="674404"/>
                </a:moveTo>
                <a:cubicBezTo>
                  <a:pt x="170947" y="672309"/>
                  <a:pt x="289590" y="704889"/>
                  <a:pt x="429494" y="688873"/>
                </a:cubicBezTo>
                <a:cubicBezTo>
                  <a:pt x="585106" y="671059"/>
                  <a:pt x="788924" y="562940"/>
                  <a:pt x="814209" y="448725"/>
                </a:cubicBezTo>
                <a:cubicBezTo>
                  <a:pt x="839495" y="334510"/>
                  <a:pt x="832857" y="49206"/>
                  <a:pt x="581207" y="3581"/>
                </a:cubicBezTo>
                <a:cubicBezTo>
                  <a:pt x="485480" y="-3562"/>
                  <a:pt x="91955" y="-26684"/>
                  <a:pt x="59263" y="262365"/>
                </a:cubicBezTo>
                <a:cubicBezTo>
                  <a:pt x="43357" y="371331"/>
                  <a:pt x="56596" y="510015"/>
                  <a:pt x="56596" y="573356"/>
                </a:cubicBezTo>
                <a:cubicBezTo>
                  <a:pt x="57073" y="645079"/>
                  <a:pt x="0" y="674404"/>
                  <a:pt x="0" y="674404"/>
                </a:cubicBezTo>
                <a:close/>
              </a:path>
            </a:pathLst>
          </a:custGeom>
          <a:noFill/>
          <a:ln w="19050" cap="flat">
            <a:noFill/>
            <a:prstDash val="solid"/>
            <a:miter/>
          </a:ln>
        </p:spPr>
        <p:txBody>
          <a:bodyPr rtlCol="0" anchor="ctr"/>
          <a:lstStyle/>
          <a:p>
            <a:endParaRPr lang="en-US"/>
          </a:p>
        </p:txBody>
      </p:sp>
      <p:sp>
        <p:nvSpPr>
          <p:cNvPr id="35857" name="Freeform: Shape 35856">
            <a:extLst>
              <a:ext uri="{FF2B5EF4-FFF2-40B4-BE49-F238E27FC236}">
                <a16:creationId xmlns:a16="http://schemas.microsoft.com/office/drawing/2014/main" id="{9752318E-D247-4ED8-8B91-ED4663F235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746" y="1000537"/>
            <a:ext cx="5776791" cy="5009321"/>
          </a:xfrm>
          <a:custGeom>
            <a:avLst/>
            <a:gdLst>
              <a:gd name="connsiteX0" fmla="*/ 4237554 w 7832861"/>
              <a:gd name="connsiteY0" fmla="*/ 1051 h 6021285"/>
              <a:gd name="connsiteX1" fmla="*/ 6794477 w 7832861"/>
              <a:gd name="connsiteY1" fmla="*/ 1540633 h 6021285"/>
              <a:gd name="connsiteX2" fmla="*/ 7189105 w 7832861"/>
              <a:gd name="connsiteY2" fmla="*/ 3895332 h 6021285"/>
              <a:gd name="connsiteX3" fmla="*/ 7832861 w 7832861"/>
              <a:gd name="connsiteY3" fmla="*/ 4544816 h 6021285"/>
              <a:gd name="connsiteX4" fmla="*/ 6807235 w 7832861"/>
              <a:gd name="connsiteY4" fmla="*/ 4774287 h 6021285"/>
              <a:gd name="connsiteX5" fmla="*/ 4462697 w 7832861"/>
              <a:gd name="connsiteY5" fmla="*/ 5728371 h 6021285"/>
              <a:gd name="connsiteX6" fmla="*/ 2015005 w 7832861"/>
              <a:gd name="connsiteY6" fmla="*/ 5896478 h 6021285"/>
              <a:gd name="connsiteX7" fmla="*/ 131003 w 7832861"/>
              <a:gd name="connsiteY7" fmla="*/ 4020686 h 6021285"/>
              <a:gd name="connsiteX8" fmla="*/ 1330810 w 7832861"/>
              <a:gd name="connsiteY8" fmla="*/ 518885 h 6021285"/>
              <a:gd name="connsiteX9" fmla="*/ 2228690 w 7832861"/>
              <a:gd name="connsiteY9" fmla="*/ 261285 h 6021285"/>
              <a:gd name="connsiteX10" fmla="*/ 2230235 w 7832861"/>
              <a:gd name="connsiteY10" fmla="*/ 260915 h 6021285"/>
              <a:gd name="connsiteX11" fmla="*/ 2341247 w 7832861"/>
              <a:gd name="connsiteY11" fmla="*/ 221774 h 6021285"/>
              <a:gd name="connsiteX12" fmla="*/ 2729122 w 7832861"/>
              <a:gd name="connsiteY12" fmla="*/ 145569 h 6021285"/>
              <a:gd name="connsiteX13" fmla="*/ 2759736 w 7832861"/>
              <a:gd name="connsiteY13" fmla="*/ 144080 h 6021285"/>
              <a:gd name="connsiteX14" fmla="*/ 2777664 w 7832861"/>
              <a:gd name="connsiteY14" fmla="*/ 140289 h 6021285"/>
              <a:gd name="connsiteX15" fmla="*/ 4237554 w 7832861"/>
              <a:gd name="connsiteY15" fmla="*/ 1051 h 6021285"/>
              <a:gd name="connsiteX0" fmla="*/ 4237554 w 7832861"/>
              <a:gd name="connsiteY0" fmla="*/ 1051 h 6021285"/>
              <a:gd name="connsiteX1" fmla="*/ 6794477 w 7832861"/>
              <a:gd name="connsiteY1" fmla="*/ 1540633 h 6021285"/>
              <a:gd name="connsiteX2" fmla="*/ 7189105 w 7832861"/>
              <a:gd name="connsiteY2" fmla="*/ 3895332 h 6021285"/>
              <a:gd name="connsiteX3" fmla="*/ 7832861 w 7832861"/>
              <a:gd name="connsiteY3" fmla="*/ 4544816 h 6021285"/>
              <a:gd name="connsiteX4" fmla="*/ 6807235 w 7832861"/>
              <a:gd name="connsiteY4" fmla="*/ 4774287 h 6021285"/>
              <a:gd name="connsiteX5" fmla="*/ 4462697 w 7832861"/>
              <a:gd name="connsiteY5" fmla="*/ 5728371 h 6021285"/>
              <a:gd name="connsiteX6" fmla="*/ 2015005 w 7832861"/>
              <a:gd name="connsiteY6" fmla="*/ 5896478 h 6021285"/>
              <a:gd name="connsiteX7" fmla="*/ 131003 w 7832861"/>
              <a:gd name="connsiteY7" fmla="*/ 4020686 h 6021285"/>
              <a:gd name="connsiteX8" fmla="*/ 1330810 w 7832861"/>
              <a:gd name="connsiteY8" fmla="*/ 518885 h 6021285"/>
              <a:gd name="connsiteX9" fmla="*/ 2228690 w 7832861"/>
              <a:gd name="connsiteY9" fmla="*/ 261285 h 6021285"/>
              <a:gd name="connsiteX10" fmla="*/ 2230235 w 7832861"/>
              <a:gd name="connsiteY10" fmla="*/ 260915 h 6021285"/>
              <a:gd name="connsiteX11" fmla="*/ 2729122 w 7832861"/>
              <a:gd name="connsiteY11" fmla="*/ 145569 h 6021285"/>
              <a:gd name="connsiteX12" fmla="*/ 2759736 w 7832861"/>
              <a:gd name="connsiteY12" fmla="*/ 144080 h 6021285"/>
              <a:gd name="connsiteX13" fmla="*/ 2777664 w 7832861"/>
              <a:gd name="connsiteY13" fmla="*/ 140289 h 6021285"/>
              <a:gd name="connsiteX14" fmla="*/ 4237554 w 7832861"/>
              <a:gd name="connsiteY14" fmla="*/ 1051 h 6021285"/>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230235 w 7832861"/>
              <a:gd name="connsiteY10" fmla="*/ 259864 h 6020234"/>
              <a:gd name="connsiteX11" fmla="*/ 2729122 w 7832861"/>
              <a:gd name="connsiteY11" fmla="*/ 144518 h 6020234"/>
              <a:gd name="connsiteX12" fmla="*/ 2759736 w 7832861"/>
              <a:gd name="connsiteY12" fmla="*/ 143029 h 6020234"/>
              <a:gd name="connsiteX13" fmla="*/ 4237554 w 7832861"/>
              <a:gd name="connsiteY13"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230235 w 7832861"/>
              <a:gd name="connsiteY10" fmla="*/ 259864 h 6020234"/>
              <a:gd name="connsiteX11" fmla="*/ 2729122 w 7832861"/>
              <a:gd name="connsiteY11" fmla="*/ 144518 h 6020234"/>
              <a:gd name="connsiteX12" fmla="*/ 4237554 w 7832861"/>
              <a:gd name="connsiteY12"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729122 w 7832861"/>
              <a:gd name="connsiteY10" fmla="*/ 144518 h 6020234"/>
              <a:gd name="connsiteX11" fmla="*/ 4237554 w 7832861"/>
              <a:gd name="connsiteY11"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29122 w 7832861"/>
              <a:gd name="connsiteY9" fmla="*/ 144518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29122 w 7832861"/>
              <a:gd name="connsiteY9" fmla="*/ 144518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80941 w 7832861"/>
              <a:gd name="connsiteY9" fmla="*/ 69783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80941 w 7832861"/>
              <a:gd name="connsiteY9" fmla="*/ 69783 h 6020234"/>
              <a:gd name="connsiteX10" fmla="*/ 4237554 w 7832861"/>
              <a:gd name="connsiteY10" fmla="*/ 0 h 6020234"/>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84730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84730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144519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607516 h 6035181"/>
              <a:gd name="connsiteX9" fmla="*/ 2780941 w 7832861"/>
              <a:gd name="connsiteY9" fmla="*/ 144519 h 6035181"/>
              <a:gd name="connsiteX10" fmla="*/ 4237554 w 7832861"/>
              <a:gd name="connsiteY10" fmla="*/ 0 h 6035181"/>
              <a:gd name="connsiteX0" fmla="*/ 4265780 w 7861087"/>
              <a:gd name="connsiteY0" fmla="*/ 0 h 6035181"/>
              <a:gd name="connsiteX1" fmla="*/ 6822703 w 7861087"/>
              <a:gd name="connsiteY1" fmla="*/ 1554529 h 6035181"/>
              <a:gd name="connsiteX2" fmla="*/ 7217331 w 7861087"/>
              <a:gd name="connsiteY2" fmla="*/ 3909228 h 6035181"/>
              <a:gd name="connsiteX3" fmla="*/ 7861087 w 7861087"/>
              <a:gd name="connsiteY3" fmla="*/ 4558712 h 6035181"/>
              <a:gd name="connsiteX4" fmla="*/ 6835461 w 7861087"/>
              <a:gd name="connsiteY4" fmla="*/ 4788183 h 6035181"/>
              <a:gd name="connsiteX5" fmla="*/ 4490923 w 7861087"/>
              <a:gd name="connsiteY5" fmla="*/ 5742267 h 6035181"/>
              <a:gd name="connsiteX6" fmla="*/ 2043231 w 7861087"/>
              <a:gd name="connsiteY6" fmla="*/ 5910374 h 6035181"/>
              <a:gd name="connsiteX7" fmla="*/ 159229 w 7861087"/>
              <a:gd name="connsiteY7" fmla="*/ 4034582 h 6035181"/>
              <a:gd name="connsiteX8" fmla="*/ 1289943 w 7861087"/>
              <a:gd name="connsiteY8" fmla="*/ 622464 h 6035181"/>
              <a:gd name="connsiteX9" fmla="*/ 2809167 w 7861087"/>
              <a:gd name="connsiteY9" fmla="*/ 144519 h 6035181"/>
              <a:gd name="connsiteX10" fmla="*/ 4265780 w 7861087"/>
              <a:gd name="connsiteY10" fmla="*/ 0 h 6035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61087" h="6035181">
                <a:moveTo>
                  <a:pt x="4265780" y="0"/>
                </a:moveTo>
                <a:cubicBezTo>
                  <a:pt x="5338002" y="21445"/>
                  <a:pt x="6383269" y="390941"/>
                  <a:pt x="6822703" y="1554529"/>
                </a:cubicBezTo>
                <a:cubicBezTo>
                  <a:pt x="7159410" y="2314095"/>
                  <a:pt x="7103165" y="3447531"/>
                  <a:pt x="7217331" y="3909228"/>
                </a:cubicBezTo>
                <a:cubicBezTo>
                  <a:pt x="7342397" y="4433062"/>
                  <a:pt x="7861087" y="4558712"/>
                  <a:pt x="7861087" y="4558712"/>
                </a:cubicBezTo>
                <a:cubicBezTo>
                  <a:pt x="7709964" y="4623369"/>
                  <a:pt x="7377128" y="4620797"/>
                  <a:pt x="6835461" y="4788183"/>
                </a:cubicBezTo>
                <a:cubicBezTo>
                  <a:pt x="6293793" y="4955568"/>
                  <a:pt x="5289626" y="5555233"/>
                  <a:pt x="4490923" y="5742267"/>
                </a:cubicBezTo>
                <a:cubicBezTo>
                  <a:pt x="3692220" y="5929300"/>
                  <a:pt x="2765184" y="6194987"/>
                  <a:pt x="2043231" y="5910374"/>
                </a:cubicBezTo>
                <a:cubicBezTo>
                  <a:pt x="1321278" y="5625761"/>
                  <a:pt x="284777" y="4915900"/>
                  <a:pt x="159229" y="4034582"/>
                </a:cubicBezTo>
                <a:cubicBezTo>
                  <a:pt x="33681" y="3153264"/>
                  <a:pt x="-456595" y="1392285"/>
                  <a:pt x="1289943" y="622464"/>
                </a:cubicBezTo>
                <a:cubicBezTo>
                  <a:pt x="2241160" y="260608"/>
                  <a:pt x="2324710" y="230825"/>
                  <a:pt x="2809167" y="144519"/>
                </a:cubicBezTo>
                <a:cubicBezTo>
                  <a:pt x="3450164" y="31575"/>
                  <a:pt x="3780243" y="8313"/>
                  <a:pt x="4265780" y="0"/>
                </a:cubicBez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5842" name="Picture 2" descr="📡DBSCAN with Python">
            <a:extLst>
              <a:ext uri="{FF2B5EF4-FFF2-40B4-BE49-F238E27FC236}">
                <a16:creationId xmlns:a16="http://schemas.microsoft.com/office/drawing/2014/main" id="{DD91D7D8-CD02-2519-B6A3-F6BE9534614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76037" y="1170724"/>
            <a:ext cx="5271468" cy="452155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5161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293A1-1CFB-E47E-CB26-363F82A968D8}"/>
              </a:ext>
            </a:extLst>
          </p:cNvPr>
          <p:cNvSpPr>
            <a:spLocks noGrp="1"/>
          </p:cNvSpPr>
          <p:nvPr>
            <p:ph type="title"/>
          </p:nvPr>
        </p:nvSpPr>
        <p:spPr>
          <a:xfrm>
            <a:off x="700862" y="587829"/>
            <a:ext cx="10941410" cy="1020219"/>
          </a:xfrm>
        </p:spPr>
        <p:txBody>
          <a:bodyPr>
            <a:noAutofit/>
          </a:bodyPr>
          <a:lstStyle/>
          <a:p>
            <a:r>
              <a:rPr lang="en-IN" sz="4000" b="1" i="0" dirty="0">
                <a:effectLst/>
              </a:rPr>
              <a:t>Density-based spatial clustering of applications with noise (DBSCAN)</a:t>
            </a:r>
            <a:endParaRPr lang="en-US" sz="4000" dirty="0"/>
          </a:p>
        </p:txBody>
      </p:sp>
      <p:sp>
        <p:nvSpPr>
          <p:cNvPr id="3" name="Content Placeholder 2">
            <a:extLst>
              <a:ext uri="{FF2B5EF4-FFF2-40B4-BE49-F238E27FC236}">
                <a16:creationId xmlns:a16="http://schemas.microsoft.com/office/drawing/2014/main" id="{1B7DF258-D971-A7B6-78D5-81F103E25893}"/>
              </a:ext>
            </a:extLst>
          </p:cNvPr>
          <p:cNvSpPr>
            <a:spLocks noGrp="1"/>
          </p:cNvSpPr>
          <p:nvPr>
            <p:ph idx="1"/>
          </p:nvPr>
        </p:nvSpPr>
        <p:spPr>
          <a:xfrm>
            <a:off x="549728" y="1828800"/>
            <a:ext cx="11092544" cy="3820886"/>
          </a:xfrm>
          <a:solidFill>
            <a:schemeClr val="bg2"/>
          </a:solidFill>
          <a:ln>
            <a:solidFill>
              <a:schemeClr val="tx1"/>
            </a:solidFill>
          </a:ln>
        </p:spPr>
        <p:txBody>
          <a:bodyPr>
            <a:noAutofit/>
          </a:bodyPr>
          <a:lstStyle/>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K-Means and Hierarchical Clustering both fail in creating clusters of arbitrary shapes. </a:t>
            </a: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They are not able to form clusters based on varying densities. </a:t>
            </a: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That’s why we need DBSCAN clustering.</a:t>
            </a:r>
          </a:p>
          <a:p>
            <a:pPr marL="342900" indent="-342900" algn="just">
              <a:buFont typeface="Arial" panose="020B0604020202020204" pitchFamily="34" charset="0"/>
              <a:buChar char="•"/>
            </a:pPr>
            <a:r>
              <a:rPr lang="en-IN" sz="2000" b="0" dirty="0">
                <a:effectLst/>
                <a:latin typeface="Arial" panose="020B0604020202020204" pitchFamily="34" charset="0"/>
                <a:cs typeface="Arial" panose="020B0604020202020204" pitchFamily="34" charset="0"/>
              </a:rPr>
              <a:t>DBSCAN works on the assumption that clusters are dense regions in space separated by regions of lower density.</a:t>
            </a: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It groups ‘densely grouped’ data points into a single cluster. </a:t>
            </a: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It can identify clusters in large spatial datasets by looking at the local density of the data points. </a:t>
            </a: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The most exciting feature of DBSCAN clustering is that it is robust to outliers. </a:t>
            </a:r>
          </a:p>
          <a:p>
            <a:pPr marL="342900" indent="-342900" algn="just">
              <a:buFont typeface="Arial" panose="020B0604020202020204" pitchFamily="34" charset="0"/>
              <a:buChar char="•"/>
            </a:pPr>
            <a:endParaRPr lang="en-US" sz="20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81692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293A1-1CFB-E47E-CB26-363F82A968D8}"/>
              </a:ext>
            </a:extLst>
          </p:cNvPr>
          <p:cNvSpPr>
            <a:spLocks noGrp="1"/>
          </p:cNvSpPr>
          <p:nvPr>
            <p:ph type="title"/>
          </p:nvPr>
        </p:nvSpPr>
        <p:spPr>
          <a:xfrm>
            <a:off x="685800" y="567576"/>
            <a:ext cx="10711543" cy="1020219"/>
          </a:xfrm>
        </p:spPr>
        <p:txBody>
          <a:bodyPr>
            <a:noAutofit/>
          </a:bodyPr>
          <a:lstStyle/>
          <a:p>
            <a:r>
              <a:rPr lang="en-IN" sz="4000" b="1" i="0" dirty="0">
                <a:effectLst/>
              </a:rPr>
              <a:t>Density-based spatial clustering of applications with noise (DBSCAN)</a:t>
            </a:r>
            <a:endParaRPr lang="en-US" sz="4000" dirty="0"/>
          </a:p>
        </p:txBody>
      </p:sp>
      <p:sp>
        <p:nvSpPr>
          <p:cNvPr id="3" name="Content Placeholder 2">
            <a:extLst>
              <a:ext uri="{FF2B5EF4-FFF2-40B4-BE49-F238E27FC236}">
                <a16:creationId xmlns:a16="http://schemas.microsoft.com/office/drawing/2014/main" id="{1B7DF258-D971-A7B6-78D5-81F103E25893}"/>
              </a:ext>
            </a:extLst>
          </p:cNvPr>
          <p:cNvSpPr>
            <a:spLocks noGrp="1"/>
          </p:cNvSpPr>
          <p:nvPr>
            <p:ph idx="1"/>
          </p:nvPr>
        </p:nvSpPr>
        <p:spPr>
          <a:xfrm>
            <a:off x="685800" y="1653870"/>
            <a:ext cx="10972800" cy="4126444"/>
          </a:xfrm>
          <a:solidFill>
            <a:schemeClr val="bg2"/>
          </a:solidFill>
          <a:ln>
            <a:solidFill>
              <a:schemeClr val="tx1"/>
            </a:solidFill>
          </a:ln>
        </p:spPr>
        <p:txBody>
          <a:bodyPr>
            <a:noAutofit/>
          </a:bodyPr>
          <a:lstStyle/>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It also does not require the number of clusters to be told beforehand, unlike K-Means, where we have to specify the number of centroids.</a:t>
            </a: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DBSCAN requires only two parameters: </a:t>
            </a:r>
            <a:r>
              <a:rPr lang="en-IN" sz="2000" b="0" i="1" dirty="0">
                <a:effectLst/>
                <a:latin typeface="Arial" panose="020B0604020202020204" pitchFamily="34" charset="0"/>
                <a:cs typeface="Arial" panose="020B0604020202020204" pitchFamily="34" charset="0"/>
              </a:rPr>
              <a:t>epsilon</a:t>
            </a:r>
            <a:r>
              <a:rPr lang="en-IN" sz="2000" b="0" i="0" dirty="0">
                <a:effectLst/>
                <a:latin typeface="Arial" panose="020B0604020202020204" pitchFamily="34" charset="0"/>
                <a:cs typeface="Arial" panose="020B0604020202020204" pitchFamily="34" charset="0"/>
              </a:rPr>
              <a:t> and </a:t>
            </a:r>
            <a:r>
              <a:rPr lang="en-IN" sz="2000" b="0" i="1" dirty="0" err="1">
                <a:effectLst/>
                <a:latin typeface="Arial" panose="020B0604020202020204" pitchFamily="34" charset="0"/>
                <a:cs typeface="Arial" panose="020B0604020202020204" pitchFamily="34" charset="0"/>
              </a:rPr>
              <a:t>minPoints</a:t>
            </a:r>
            <a:r>
              <a:rPr lang="en-IN" sz="2000" b="0" i="0" dirty="0">
                <a:effectLst/>
                <a:latin typeface="Arial" panose="020B0604020202020204" pitchFamily="34" charset="0"/>
                <a:cs typeface="Arial" panose="020B0604020202020204" pitchFamily="34" charset="0"/>
              </a:rPr>
              <a:t>. </a:t>
            </a:r>
          </a:p>
          <a:p>
            <a:pPr marL="342900" indent="-342900" algn="just">
              <a:buFont typeface="Arial" panose="020B0604020202020204" pitchFamily="34" charset="0"/>
              <a:buChar char="•"/>
            </a:pPr>
            <a:r>
              <a:rPr lang="en-IN" sz="2000" b="0" i="1" dirty="0">
                <a:effectLst/>
                <a:latin typeface="Arial" panose="020B0604020202020204" pitchFamily="34" charset="0"/>
                <a:cs typeface="Arial" panose="020B0604020202020204" pitchFamily="34" charset="0"/>
              </a:rPr>
              <a:t>Epsilon</a:t>
            </a:r>
            <a:r>
              <a:rPr lang="en-IN" sz="2000" b="0" i="0" dirty="0">
                <a:effectLst/>
                <a:latin typeface="Arial" panose="020B0604020202020204" pitchFamily="34" charset="0"/>
                <a:cs typeface="Arial" panose="020B0604020202020204" pitchFamily="34" charset="0"/>
              </a:rPr>
              <a:t> is the radius of the circle to be created around each data point to check the density and </a:t>
            </a:r>
            <a:r>
              <a:rPr lang="en-IN" sz="2000" b="0" i="1" dirty="0" err="1">
                <a:effectLst/>
                <a:latin typeface="Arial" panose="020B0604020202020204" pitchFamily="34" charset="0"/>
                <a:cs typeface="Arial" panose="020B0604020202020204" pitchFamily="34" charset="0"/>
              </a:rPr>
              <a:t>minPoints</a:t>
            </a:r>
            <a:r>
              <a:rPr lang="en-IN" sz="2000" b="0" i="0" dirty="0">
                <a:effectLst/>
                <a:latin typeface="Arial" panose="020B0604020202020204" pitchFamily="34" charset="0"/>
                <a:cs typeface="Arial" panose="020B0604020202020204" pitchFamily="34" charset="0"/>
              </a:rPr>
              <a:t> is the minimum number of data points required inside that circle for that data point to be classified as a Core point.</a:t>
            </a: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In higher dimensions the circle becomes hypersphere, </a:t>
            </a:r>
            <a:r>
              <a:rPr lang="en-IN" sz="2000" b="0" i="1" dirty="0">
                <a:effectLst/>
                <a:latin typeface="Arial" panose="020B0604020202020204" pitchFamily="34" charset="0"/>
                <a:cs typeface="Arial" panose="020B0604020202020204" pitchFamily="34" charset="0"/>
              </a:rPr>
              <a:t>epsilon</a:t>
            </a:r>
            <a:r>
              <a:rPr lang="en-IN" sz="2000" b="0" i="0" dirty="0">
                <a:effectLst/>
                <a:latin typeface="Arial" panose="020B0604020202020204" pitchFamily="34" charset="0"/>
                <a:cs typeface="Arial" panose="020B0604020202020204" pitchFamily="34" charset="0"/>
              </a:rPr>
              <a:t> becomes the radius of that hypersphere, and </a:t>
            </a:r>
            <a:r>
              <a:rPr lang="en-IN" sz="2000" b="0" i="1" dirty="0" err="1">
                <a:effectLst/>
                <a:latin typeface="Arial" panose="020B0604020202020204" pitchFamily="34" charset="0"/>
                <a:cs typeface="Arial" panose="020B0604020202020204" pitchFamily="34" charset="0"/>
              </a:rPr>
              <a:t>minPoints</a:t>
            </a:r>
            <a:r>
              <a:rPr lang="en-IN" sz="2000" b="0" i="0" dirty="0">
                <a:effectLst/>
                <a:latin typeface="Arial" panose="020B0604020202020204" pitchFamily="34" charset="0"/>
                <a:cs typeface="Arial" panose="020B0604020202020204" pitchFamily="34" charset="0"/>
              </a:rPr>
              <a:t> is </a:t>
            </a:r>
            <a:r>
              <a:rPr lang="en-IN" sz="2000" b="0" dirty="0">
                <a:latin typeface="Arial" panose="020B0604020202020204" pitchFamily="34" charset="0"/>
                <a:cs typeface="Arial" panose="020B0604020202020204" pitchFamily="34" charset="0"/>
              </a:rPr>
              <a:t>the</a:t>
            </a:r>
            <a:r>
              <a:rPr lang="en-IN" sz="2000" b="0" i="0" dirty="0">
                <a:effectLst/>
                <a:latin typeface="Arial" panose="020B0604020202020204" pitchFamily="34" charset="0"/>
                <a:cs typeface="Arial" panose="020B0604020202020204" pitchFamily="34" charset="0"/>
              </a:rPr>
              <a:t> minimum number of data points required inside that hypersphere.</a:t>
            </a:r>
          </a:p>
          <a:p>
            <a:pPr marL="342900" indent="-342900" algn="just">
              <a:buFont typeface="Arial" panose="020B0604020202020204" pitchFamily="34" charset="0"/>
              <a:buChar char="•"/>
            </a:pPr>
            <a:r>
              <a:rPr lang="en-IN" sz="2000" b="0" dirty="0">
                <a:latin typeface="Arial" panose="020B0604020202020204" pitchFamily="34" charset="0"/>
                <a:cs typeface="Arial" panose="020B0604020202020204" pitchFamily="34" charset="0"/>
              </a:rPr>
              <a:t>DBSCAN is not just able to cluster the data points correctly, but it also perfectly detects noise in the dataset.</a:t>
            </a:r>
          </a:p>
          <a:p>
            <a:pPr marL="342900" indent="-342900" algn="just">
              <a:buFont typeface="Arial" panose="020B0604020202020204" pitchFamily="34" charset="0"/>
              <a:buChar char="•"/>
            </a:pPr>
            <a:endParaRPr lang="en-US" sz="20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62923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293A1-1CFB-E47E-CB26-363F82A968D8}"/>
              </a:ext>
            </a:extLst>
          </p:cNvPr>
          <p:cNvSpPr>
            <a:spLocks noGrp="1"/>
          </p:cNvSpPr>
          <p:nvPr>
            <p:ph type="title"/>
          </p:nvPr>
        </p:nvSpPr>
        <p:spPr>
          <a:xfrm>
            <a:off x="929463" y="381000"/>
            <a:ext cx="3128188" cy="1020219"/>
          </a:xfrm>
        </p:spPr>
        <p:txBody>
          <a:bodyPr>
            <a:normAutofit/>
          </a:bodyPr>
          <a:lstStyle/>
          <a:p>
            <a:r>
              <a:rPr lang="en-IN" sz="4000" b="1" i="0" dirty="0">
                <a:effectLst/>
              </a:rPr>
              <a:t>WORKING OF DBSCAN</a:t>
            </a:r>
            <a:endParaRPr lang="en-US" sz="4000" dirty="0"/>
          </a:p>
        </p:txBody>
      </p:sp>
      <p:sp>
        <p:nvSpPr>
          <p:cNvPr id="3" name="Content Placeholder 2">
            <a:extLst>
              <a:ext uri="{FF2B5EF4-FFF2-40B4-BE49-F238E27FC236}">
                <a16:creationId xmlns:a16="http://schemas.microsoft.com/office/drawing/2014/main" id="{1B7DF258-D971-A7B6-78D5-81F103E25893}"/>
              </a:ext>
            </a:extLst>
          </p:cNvPr>
          <p:cNvSpPr>
            <a:spLocks noGrp="1"/>
          </p:cNvSpPr>
          <p:nvPr>
            <p:ph idx="1"/>
          </p:nvPr>
        </p:nvSpPr>
        <p:spPr>
          <a:xfrm>
            <a:off x="527958" y="1490585"/>
            <a:ext cx="7108371" cy="4072016"/>
          </a:xfrm>
          <a:solidFill>
            <a:schemeClr val="bg2"/>
          </a:solidFill>
          <a:ln>
            <a:solidFill>
              <a:schemeClr val="tx1"/>
            </a:solidFill>
          </a:ln>
        </p:spPr>
        <p:txBody>
          <a:bodyPr>
            <a:noAutofit/>
          </a:bodyPr>
          <a:lstStyle/>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Here, we have some data points represented by grey </a:t>
            </a:r>
            <a:r>
              <a:rPr lang="en-IN" sz="2000" b="0" i="0" dirty="0" err="1">
                <a:effectLst/>
                <a:latin typeface="Arial" panose="020B0604020202020204" pitchFamily="34" charset="0"/>
                <a:cs typeface="Arial" panose="020B0604020202020204" pitchFamily="34" charset="0"/>
              </a:rPr>
              <a:t>color</a:t>
            </a:r>
            <a:r>
              <a:rPr lang="en-IN" sz="2000" b="0" i="0" dirty="0">
                <a:effectLst/>
                <a:latin typeface="Arial" panose="020B0604020202020204" pitchFamily="34" charset="0"/>
                <a:cs typeface="Arial" panose="020B0604020202020204" pitchFamily="34" charset="0"/>
              </a:rPr>
              <a:t> (Top figure).</a:t>
            </a: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DBSCAN creates a circle of </a:t>
            </a:r>
            <a:r>
              <a:rPr lang="en-IN" sz="2000" b="0" i="1" dirty="0">
                <a:effectLst/>
                <a:latin typeface="Arial" panose="020B0604020202020204" pitchFamily="34" charset="0"/>
                <a:cs typeface="Arial" panose="020B0604020202020204" pitchFamily="34" charset="0"/>
              </a:rPr>
              <a:t>epsilon</a:t>
            </a:r>
            <a:r>
              <a:rPr lang="en-IN" sz="2000" b="0" i="0" dirty="0">
                <a:effectLst/>
                <a:latin typeface="Arial" panose="020B0604020202020204" pitchFamily="34" charset="0"/>
                <a:cs typeface="Arial" panose="020B0604020202020204" pitchFamily="34" charset="0"/>
              </a:rPr>
              <a:t> radius around every data point and classifies them into </a:t>
            </a:r>
            <a:r>
              <a:rPr lang="en-IN" sz="2000" b="1" i="0" dirty="0">
                <a:effectLst/>
                <a:latin typeface="Arial" panose="020B0604020202020204" pitchFamily="34" charset="0"/>
                <a:cs typeface="Arial" panose="020B0604020202020204" pitchFamily="34" charset="0"/>
              </a:rPr>
              <a:t>Core</a:t>
            </a:r>
            <a:r>
              <a:rPr lang="en-IN" sz="2000" b="0" i="0" dirty="0">
                <a:effectLst/>
                <a:latin typeface="Arial" panose="020B0604020202020204" pitchFamily="34" charset="0"/>
                <a:cs typeface="Arial" panose="020B0604020202020204" pitchFamily="34" charset="0"/>
              </a:rPr>
              <a:t> point, </a:t>
            </a:r>
            <a:r>
              <a:rPr lang="en-IN" sz="2000" b="1" i="0" dirty="0">
                <a:effectLst/>
                <a:latin typeface="Arial" panose="020B0604020202020204" pitchFamily="34" charset="0"/>
                <a:cs typeface="Arial" panose="020B0604020202020204" pitchFamily="34" charset="0"/>
              </a:rPr>
              <a:t>Border</a:t>
            </a:r>
            <a:r>
              <a:rPr lang="en-IN" sz="2000" b="0" i="0" dirty="0">
                <a:effectLst/>
                <a:latin typeface="Arial" panose="020B0604020202020204" pitchFamily="34" charset="0"/>
                <a:cs typeface="Arial" panose="020B0604020202020204" pitchFamily="34" charset="0"/>
              </a:rPr>
              <a:t> point, and </a:t>
            </a:r>
            <a:r>
              <a:rPr lang="en-IN" sz="2000" b="1" i="0" dirty="0">
                <a:effectLst/>
                <a:latin typeface="Arial" panose="020B0604020202020204" pitchFamily="34" charset="0"/>
                <a:cs typeface="Arial" panose="020B0604020202020204" pitchFamily="34" charset="0"/>
              </a:rPr>
              <a:t>Noise </a:t>
            </a:r>
            <a:r>
              <a:rPr lang="en-IN" sz="2000" b="0" i="0" dirty="0">
                <a:effectLst/>
                <a:latin typeface="Arial" panose="020B0604020202020204" pitchFamily="34" charset="0"/>
                <a:cs typeface="Arial" panose="020B0604020202020204" pitchFamily="34" charset="0"/>
              </a:rPr>
              <a:t>(Bottom figure). </a:t>
            </a: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A data point is a </a:t>
            </a:r>
            <a:r>
              <a:rPr lang="en-IN" sz="2000" b="1" i="0" dirty="0">
                <a:effectLst/>
                <a:latin typeface="Arial" panose="020B0604020202020204" pitchFamily="34" charset="0"/>
                <a:cs typeface="Arial" panose="020B0604020202020204" pitchFamily="34" charset="0"/>
              </a:rPr>
              <a:t>Core</a:t>
            </a:r>
            <a:r>
              <a:rPr lang="en-IN" sz="2000" b="0" i="0" dirty="0">
                <a:effectLst/>
                <a:latin typeface="Arial" panose="020B0604020202020204" pitchFamily="34" charset="0"/>
                <a:cs typeface="Arial" panose="020B0604020202020204" pitchFamily="34" charset="0"/>
              </a:rPr>
              <a:t> point if the circle around it contains at least ‘</a:t>
            </a:r>
            <a:r>
              <a:rPr lang="en-IN" sz="2000" b="0" i="1" dirty="0" err="1">
                <a:effectLst/>
                <a:latin typeface="Arial" panose="020B0604020202020204" pitchFamily="34" charset="0"/>
                <a:cs typeface="Arial" panose="020B0604020202020204" pitchFamily="34" charset="0"/>
              </a:rPr>
              <a:t>minPoints</a:t>
            </a:r>
            <a:r>
              <a:rPr lang="en-IN" sz="2000" b="0" i="1" dirty="0">
                <a:effectLst/>
                <a:latin typeface="Arial" panose="020B0604020202020204" pitchFamily="34" charset="0"/>
                <a:cs typeface="Arial" panose="020B0604020202020204" pitchFamily="34" charset="0"/>
              </a:rPr>
              <a:t>’</a:t>
            </a:r>
            <a:r>
              <a:rPr lang="en-IN" sz="2000" b="0" i="0" dirty="0">
                <a:effectLst/>
                <a:latin typeface="Arial" panose="020B0604020202020204" pitchFamily="34" charset="0"/>
                <a:cs typeface="Arial" panose="020B0604020202020204" pitchFamily="34" charset="0"/>
              </a:rPr>
              <a:t> number of points. </a:t>
            </a: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If the number of points is less than </a:t>
            </a:r>
            <a:r>
              <a:rPr lang="en-IN" sz="2000" b="0" i="1" dirty="0" err="1">
                <a:effectLst/>
                <a:latin typeface="Arial" panose="020B0604020202020204" pitchFamily="34" charset="0"/>
                <a:cs typeface="Arial" panose="020B0604020202020204" pitchFamily="34" charset="0"/>
              </a:rPr>
              <a:t>minPoints</a:t>
            </a:r>
            <a:r>
              <a:rPr lang="en-IN" sz="2000" b="0" i="0" dirty="0">
                <a:effectLst/>
                <a:latin typeface="Arial" panose="020B0604020202020204" pitchFamily="34" charset="0"/>
                <a:cs typeface="Arial" panose="020B0604020202020204" pitchFamily="34" charset="0"/>
              </a:rPr>
              <a:t>, then it is classified as </a:t>
            </a:r>
            <a:r>
              <a:rPr lang="en-IN" sz="2000" b="1" i="0" dirty="0">
                <a:effectLst/>
                <a:latin typeface="Arial" panose="020B0604020202020204" pitchFamily="34" charset="0"/>
                <a:cs typeface="Arial" panose="020B0604020202020204" pitchFamily="34" charset="0"/>
              </a:rPr>
              <a:t>Border</a:t>
            </a:r>
            <a:r>
              <a:rPr lang="en-IN" sz="2000" b="0" i="0" dirty="0">
                <a:effectLst/>
                <a:latin typeface="Arial" panose="020B0604020202020204" pitchFamily="34" charset="0"/>
                <a:cs typeface="Arial" panose="020B0604020202020204" pitchFamily="34" charset="0"/>
              </a:rPr>
              <a:t> Point, and if there are no other data points around any data point within </a:t>
            </a:r>
            <a:r>
              <a:rPr lang="en-IN" sz="2000" b="0" i="1" dirty="0">
                <a:effectLst/>
                <a:latin typeface="Arial" panose="020B0604020202020204" pitchFamily="34" charset="0"/>
                <a:cs typeface="Arial" panose="020B0604020202020204" pitchFamily="34" charset="0"/>
              </a:rPr>
              <a:t>epsilon</a:t>
            </a:r>
            <a:r>
              <a:rPr lang="en-IN" sz="2000" b="0" i="0" dirty="0">
                <a:effectLst/>
                <a:latin typeface="Arial" panose="020B0604020202020204" pitchFamily="34" charset="0"/>
                <a:cs typeface="Arial" panose="020B0604020202020204" pitchFamily="34" charset="0"/>
              </a:rPr>
              <a:t> radius, then it treated as </a:t>
            </a:r>
            <a:r>
              <a:rPr lang="en-IN" sz="2000" b="1" i="0" dirty="0">
                <a:effectLst/>
                <a:latin typeface="Arial" panose="020B0604020202020204" pitchFamily="34" charset="0"/>
                <a:cs typeface="Arial" panose="020B0604020202020204" pitchFamily="34" charset="0"/>
              </a:rPr>
              <a:t>Noise</a:t>
            </a:r>
            <a:r>
              <a:rPr lang="en-IN" sz="2000" b="0" i="0" dirty="0">
                <a:effectLst/>
                <a:latin typeface="Arial" panose="020B0604020202020204" pitchFamily="34" charset="0"/>
                <a:cs typeface="Arial" panose="020B0604020202020204" pitchFamily="34" charset="0"/>
              </a:rPr>
              <a:t>.</a:t>
            </a:r>
          </a:p>
          <a:p>
            <a:pPr marL="342900" indent="-342900" algn="just">
              <a:buFont typeface="Arial" panose="020B0604020202020204" pitchFamily="34" charset="0"/>
              <a:buChar char="•"/>
            </a:pPr>
            <a:endParaRPr lang="en-US" sz="2000" b="0" dirty="0">
              <a:latin typeface="Arial" panose="020B0604020202020204" pitchFamily="34" charset="0"/>
              <a:cs typeface="Arial" panose="020B0604020202020204" pitchFamily="34" charset="0"/>
            </a:endParaRPr>
          </a:p>
        </p:txBody>
      </p:sp>
      <p:pic>
        <p:nvPicPr>
          <p:cNvPr id="1028" name="Picture 4" descr="dbscan data points">
            <a:extLst>
              <a:ext uri="{FF2B5EF4-FFF2-40B4-BE49-F238E27FC236}">
                <a16:creationId xmlns:a16="http://schemas.microsoft.com/office/drawing/2014/main" id="{BF3104AE-F9C9-EE6D-4901-2FDD2DE162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9857" y="587070"/>
            <a:ext cx="3613150" cy="2501900"/>
          </a:xfrm>
          <a:prstGeom prst="rect">
            <a:avLst/>
          </a:prstGeom>
          <a:solidFill>
            <a:schemeClr val="bg2"/>
          </a:solidFill>
          <a:ln>
            <a:solidFill>
              <a:schemeClr val="tx1"/>
            </a:solidFill>
          </a:ln>
        </p:spPr>
      </p:pic>
      <p:pic>
        <p:nvPicPr>
          <p:cNvPr id="1030" name="Picture 6" descr="dbscan clusters">
            <a:extLst>
              <a:ext uri="{FF2B5EF4-FFF2-40B4-BE49-F238E27FC236}">
                <a16:creationId xmlns:a16="http://schemas.microsoft.com/office/drawing/2014/main" id="{0013411E-0125-899D-E230-A7E163CF7C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9857" y="3256747"/>
            <a:ext cx="3613150" cy="296760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36102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293A1-1CFB-E47E-CB26-363F82A968D8}"/>
              </a:ext>
            </a:extLst>
          </p:cNvPr>
          <p:cNvSpPr>
            <a:spLocks noGrp="1"/>
          </p:cNvSpPr>
          <p:nvPr>
            <p:ph type="title"/>
          </p:nvPr>
        </p:nvSpPr>
        <p:spPr>
          <a:xfrm>
            <a:off x="512535" y="718457"/>
            <a:ext cx="3128188" cy="1020219"/>
          </a:xfrm>
        </p:spPr>
        <p:txBody>
          <a:bodyPr>
            <a:normAutofit/>
          </a:bodyPr>
          <a:lstStyle/>
          <a:p>
            <a:r>
              <a:rPr lang="en-IN" sz="4000" b="1" i="0" dirty="0">
                <a:effectLst/>
              </a:rPr>
              <a:t>WORKING OF DBSCAN</a:t>
            </a:r>
            <a:endParaRPr lang="en-US" sz="4000" dirty="0"/>
          </a:p>
        </p:txBody>
      </p:sp>
      <p:sp>
        <p:nvSpPr>
          <p:cNvPr id="3" name="Content Placeholder 2">
            <a:extLst>
              <a:ext uri="{FF2B5EF4-FFF2-40B4-BE49-F238E27FC236}">
                <a16:creationId xmlns:a16="http://schemas.microsoft.com/office/drawing/2014/main" id="{1B7DF258-D971-A7B6-78D5-81F103E25893}"/>
              </a:ext>
            </a:extLst>
          </p:cNvPr>
          <p:cNvSpPr>
            <a:spLocks noGrp="1"/>
          </p:cNvSpPr>
          <p:nvPr>
            <p:ph idx="1"/>
          </p:nvPr>
        </p:nvSpPr>
        <p:spPr>
          <a:xfrm>
            <a:off x="512535" y="1945198"/>
            <a:ext cx="7140121" cy="3943973"/>
          </a:xfrm>
          <a:solidFill>
            <a:schemeClr val="bg2"/>
          </a:solidFill>
          <a:ln>
            <a:solidFill>
              <a:schemeClr val="tx1"/>
            </a:solidFill>
          </a:ln>
        </p:spPr>
        <p:txBody>
          <a:bodyPr>
            <a:noAutofit/>
          </a:bodyPr>
          <a:lstStyle/>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The figure shows us a cluster created by DBCAN with </a:t>
            </a:r>
            <a:r>
              <a:rPr lang="en-IN" sz="2000" b="0" i="1" dirty="0" err="1">
                <a:effectLst/>
                <a:latin typeface="Arial" panose="020B0604020202020204" pitchFamily="34" charset="0"/>
                <a:cs typeface="Arial" panose="020B0604020202020204" pitchFamily="34" charset="0"/>
              </a:rPr>
              <a:t>minPoints</a:t>
            </a:r>
            <a:r>
              <a:rPr lang="en-IN" sz="2000" b="0" i="1" dirty="0">
                <a:effectLst/>
                <a:latin typeface="Arial" panose="020B0604020202020204" pitchFamily="34" charset="0"/>
                <a:cs typeface="Arial" panose="020B0604020202020204" pitchFamily="34" charset="0"/>
              </a:rPr>
              <a:t> = 3</a:t>
            </a:r>
            <a:r>
              <a:rPr lang="en-IN" sz="2000" b="0" i="0" dirty="0">
                <a:effectLst/>
                <a:latin typeface="Arial" panose="020B0604020202020204" pitchFamily="34" charset="0"/>
                <a:cs typeface="Arial" panose="020B0604020202020204" pitchFamily="34" charset="0"/>
              </a:rPr>
              <a:t>. Here, we draw a circle of equal radius </a:t>
            </a:r>
            <a:r>
              <a:rPr lang="en-IN" sz="2000" b="0" i="1" dirty="0">
                <a:effectLst/>
                <a:latin typeface="Arial" panose="020B0604020202020204" pitchFamily="34" charset="0"/>
                <a:cs typeface="Arial" panose="020B0604020202020204" pitchFamily="34" charset="0"/>
              </a:rPr>
              <a:t>epsilon</a:t>
            </a:r>
            <a:r>
              <a:rPr lang="en-IN" sz="2000" b="0" i="0" dirty="0">
                <a:effectLst/>
                <a:latin typeface="Arial" panose="020B0604020202020204" pitchFamily="34" charset="0"/>
                <a:cs typeface="Arial" panose="020B0604020202020204" pitchFamily="34" charset="0"/>
              </a:rPr>
              <a:t> around every data point. </a:t>
            </a: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These two parameters help in creating spatial clusters.</a:t>
            </a: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All the data points with at least 3 points in the circle including itself are considered as </a:t>
            </a:r>
            <a:r>
              <a:rPr lang="en-IN" sz="2000" b="1" i="0" dirty="0">
                <a:effectLst/>
                <a:latin typeface="Arial" panose="020B0604020202020204" pitchFamily="34" charset="0"/>
                <a:cs typeface="Arial" panose="020B0604020202020204" pitchFamily="34" charset="0"/>
              </a:rPr>
              <a:t>Core</a:t>
            </a:r>
            <a:r>
              <a:rPr lang="en-IN" sz="2000" b="0" i="0" dirty="0">
                <a:effectLst/>
                <a:latin typeface="Arial" panose="020B0604020202020204" pitchFamily="34" charset="0"/>
                <a:cs typeface="Arial" panose="020B0604020202020204" pitchFamily="34" charset="0"/>
              </a:rPr>
              <a:t> points represented by red </a:t>
            </a:r>
            <a:r>
              <a:rPr lang="en-IN" sz="2000" b="0" i="0" dirty="0" err="1">
                <a:effectLst/>
                <a:latin typeface="Arial" panose="020B0604020202020204" pitchFamily="34" charset="0"/>
                <a:cs typeface="Arial" panose="020B0604020202020204" pitchFamily="34" charset="0"/>
              </a:rPr>
              <a:t>color</a:t>
            </a:r>
            <a:r>
              <a:rPr lang="en-IN" sz="2000" b="0" i="0" dirty="0">
                <a:effectLst/>
                <a:latin typeface="Arial" panose="020B0604020202020204" pitchFamily="34" charset="0"/>
                <a:cs typeface="Arial" panose="020B0604020202020204" pitchFamily="34" charset="0"/>
              </a:rPr>
              <a:t>. </a:t>
            </a: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All the data points with less than 3 but greater than 1 point in the circle including itself are considered as </a:t>
            </a:r>
            <a:r>
              <a:rPr lang="en-IN" sz="2000" b="1" i="0" dirty="0">
                <a:effectLst/>
                <a:latin typeface="Arial" panose="020B0604020202020204" pitchFamily="34" charset="0"/>
                <a:cs typeface="Arial" panose="020B0604020202020204" pitchFamily="34" charset="0"/>
              </a:rPr>
              <a:t>Border</a:t>
            </a:r>
            <a:r>
              <a:rPr lang="en-IN" sz="2000" b="0" i="0" dirty="0">
                <a:effectLst/>
                <a:latin typeface="Arial" panose="020B0604020202020204" pitchFamily="34" charset="0"/>
                <a:cs typeface="Arial" panose="020B0604020202020204" pitchFamily="34" charset="0"/>
              </a:rPr>
              <a:t> points. They are represented by yellow </a:t>
            </a:r>
            <a:r>
              <a:rPr lang="en-IN" sz="2000" b="0" i="0" dirty="0" err="1">
                <a:effectLst/>
                <a:latin typeface="Arial" panose="020B0604020202020204" pitchFamily="34" charset="0"/>
                <a:cs typeface="Arial" panose="020B0604020202020204" pitchFamily="34" charset="0"/>
              </a:rPr>
              <a:t>color</a:t>
            </a:r>
            <a:r>
              <a:rPr lang="en-IN" sz="2000" b="0" i="0" dirty="0">
                <a:effectLst/>
                <a:latin typeface="Arial" panose="020B0604020202020204" pitchFamily="34" charset="0"/>
                <a:cs typeface="Arial" panose="020B0604020202020204" pitchFamily="34" charset="0"/>
              </a:rPr>
              <a:t>. </a:t>
            </a:r>
          </a:p>
        </p:txBody>
      </p:sp>
      <p:pic>
        <p:nvPicPr>
          <p:cNvPr id="6" name="Picture 6" descr="dbscan clusters">
            <a:extLst>
              <a:ext uri="{FF2B5EF4-FFF2-40B4-BE49-F238E27FC236}">
                <a16:creationId xmlns:a16="http://schemas.microsoft.com/office/drawing/2014/main" id="{534367BB-FEC2-71FF-49A2-86BFC873EA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4171" y="1945199"/>
            <a:ext cx="3885293" cy="39439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8663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293A1-1CFB-E47E-CB26-363F82A968D8}"/>
              </a:ext>
            </a:extLst>
          </p:cNvPr>
          <p:cNvSpPr>
            <a:spLocks noGrp="1"/>
          </p:cNvSpPr>
          <p:nvPr>
            <p:ph type="title"/>
          </p:nvPr>
        </p:nvSpPr>
        <p:spPr>
          <a:xfrm>
            <a:off x="642257" y="982753"/>
            <a:ext cx="3128188" cy="1020219"/>
          </a:xfrm>
        </p:spPr>
        <p:txBody>
          <a:bodyPr>
            <a:normAutofit/>
          </a:bodyPr>
          <a:lstStyle/>
          <a:p>
            <a:r>
              <a:rPr lang="en-IN" sz="4000" b="1" i="0" dirty="0">
                <a:effectLst/>
              </a:rPr>
              <a:t>WORKING OF DBSCAN</a:t>
            </a:r>
            <a:endParaRPr lang="en-US" sz="4000" dirty="0"/>
          </a:p>
        </p:txBody>
      </p:sp>
      <p:sp>
        <p:nvSpPr>
          <p:cNvPr id="3" name="Content Placeholder 2">
            <a:extLst>
              <a:ext uri="{FF2B5EF4-FFF2-40B4-BE49-F238E27FC236}">
                <a16:creationId xmlns:a16="http://schemas.microsoft.com/office/drawing/2014/main" id="{1B7DF258-D971-A7B6-78D5-81F103E25893}"/>
              </a:ext>
            </a:extLst>
          </p:cNvPr>
          <p:cNvSpPr>
            <a:spLocks noGrp="1"/>
          </p:cNvSpPr>
          <p:nvPr>
            <p:ph idx="1"/>
          </p:nvPr>
        </p:nvSpPr>
        <p:spPr>
          <a:xfrm>
            <a:off x="642257" y="2002972"/>
            <a:ext cx="7206343" cy="3603171"/>
          </a:xfrm>
          <a:solidFill>
            <a:schemeClr val="bg2"/>
          </a:solidFill>
          <a:ln>
            <a:solidFill>
              <a:schemeClr val="tx1"/>
            </a:solidFill>
          </a:ln>
        </p:spPr>
        <p:txBody>
          <a:bodyPr>
            <a:noAutofit/>
          </a:bodyPr>
          <a:lstStyle/>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Finally, data points with no point other than itself present inside the circle are considered as </a:t>
            </a:r>
            <a:r>
              <a:rPr lang="en-IN" sz="2000" b="1" i="0" dirty="0">
                <a:effectLst/>
                <a:latin typeface="Arial" panose="020B0604020202020204" pitchFamily="34" charset="0"/>
                <a:cs typeface="Arial" panose="020B0604020202020204" pitchFamily="34" charset="0"/>
              </a:rPr>
              <a:t>Noise</a:t>
            </a:r>
            <a:r>
              <a:rPr lang="en-IN" sz="2000" b="0" i="0" dirty="0">
                <a:effectLst/>
                <a:latin typeface="Arial" panose="020B0604020202020204" pitchFamily="34" charset="0"/>
                <a:cs typeface="Arial" panose="020B0604020202020204" pitchFamily="34" charset="0"/>
              </a:rPr>
              <a:t> represented by the purple colour.</a:t>
            </a: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For locating data points in space, DBSCAN uses </a:t>
            </a:r>
            <a:r>
              <a:rPr lang="en-IN" sz="2000" b="0" dirty="0">
                <a:latin typeface="Arial" panose="020B0604020202020204" pitchFamily="34" charset="0"/>
                <a:cs typeface="Arial" panose="020B0604020202020204" pitchFamily="34" charset="0"/>
              </a:rPr>
              <a:t>Euclidean distance, although other methods can also be used (like great circle distance </a:t>
            </a:r>
            <a:r>
              <a:rPr lang="en-IN" sz="2000" b="0" i="0" dirty="0">
                <a:effectLst/>
                <a:latin typeface="Arial" panose="020B0604020202020204" pitchFamily="34" charset="0"/>
                <a:cs typeface="Arial" panose="020B0604020202020204" pitchFamily="34" charset="0"/>
              </a:rPr>
              <a:t>for geographical data). </a:t>
            </a: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It also needs to scan through the entire dataset once, whereas in other algorithms we have to do it multiple times.</a:t>
            </a:r>
          </a:p>
        </p:txBody>
      </p:sp>
      <p:pic>
        <p:nvPicPr>
          <p:cNvPr id="6" name="Picture 6" descr="dbscan clusters">
            <a:extLst>
              <a:ext uri="{FF2B5EF4-FFF2-40B4-BE49-F238E27FC236}">
                <a16:creationId xmlns:a16="http://schemas.microsoft.com/office/drawing/2014/main" id="{534367BB-FEC2-71FF-49A2-86BFC873EA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6593" y="2002972"/>
            <a:ext cx="3841750" cy="360317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7497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F4558-929A-5E3A-F1D7-414863549461}"/>
              </a:ext>
            </a:extLst>
          </p:cNvPr>
          <p:cNvSpPr>
            <a:spLocks noGrp="1"/>
          </p:cNvSpPr>
          <p:nvPr>
            <p:ph type="title"/>
          </p:nvPr>
        </p:nvSpPr>
        <p:spPr>
          <a:xfrm>
            <a:off x="744405" y="533400"/>
            <a:ext cx="10333075" cy="867820"/>
          </a:xfrm>
        </p:spPr>
        <p:txBody>
          <a:bodyPr>
            <a:normAutofit/>
          </a:bodyPr>
          <a:lstStyle/>
          <a:p>
            <a:r>
              <a:rPr lang="en-US" sz="4000" dirty="0"/>
              <a:t>CLUSTERING</a:t>
            </a:r>
          </a:p>
        </p:txBody>
      </p:sp>
      <p:sp>
        <p:nvSpPr>
          <p:cNvPr id="3" name="Content Placeholder 2">
            <a:extLst>
              <a:ext uri="{FF2B5EF4-FFF2-40B4-BE49-F238E27FC236}">
                <a16:creationId xmlns:a16="http://schemas.microsoft.com/office/drawing/2014/main" id="{63944A2D-4C3C-B841-DA5D-E4FBBA5B1730}"/>
              </a:ext>
            </a:extLst>
          </p:cNvPr>
          <p:cNvSpPr>
            <a:spLocks noGrp="1"/>
          </p:cNvSpPr>
          <p:nvPr>
            <p:ph idx="1"/>
          </p:nvPr>
        </p:nvSpPr>
        <p:spPr>
          <a:xfrm>
            <a:off x="533399" y="1401220"/>
            <a:ext cx="11185071" cy="4705665"/>
          </a:xfrm>
          <a:solidFill>
            <a:schemeClr val="bg1">
              <a:lumMod val="95000"/>
            </a:schemeClr>
          </a:solidFill>
        </p:spPr>
        <p:txBody>
          <a:bodyPr>
            <a:noAutofit/>
          </a:bodyPr>
          <a:lstStyle/>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In terms of unsupervised learning methods, some of the most well researched and common methods can be grouped under clustering. </a:t>
            </a: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The basic idea is simple. If you can figure out how to define distances between data points, then data points that are closer together may exhibit some kind of group characteristic we could exploit for modelling or extract new understanding from. </a:t>
            </a: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Some examples include patients with similar blood test results that have the same disease, consumers with a similar purchase history that are part of the same socioeconomic class or occupation, and flowers with similar </a:t>
            </a:r>
            <a:r>
              <a:rPr lang="en-IN" sz="2000" b="0" i="0" dirty="0" err="1">
                <a:effectLst/>
                <a:latin typeface="Arial" panose="020B0604020202020204" pitchFamily="34" charset="0"/>
                <a:cs typeface="Arial" panose="020B0604020202020204" pitchFamily="34" charset="0"/>
              </a:rPr>
              <a:t>colors</a:t>
            </a:r>
            <a:r>
              <a:rPr lang="en-IN" sz="2000" b="0" i="0" dirty="0">
                <a:effectLst/>
                <a:latin typeface="Arial" panose="020B0604020202020204" pitchFamily="34" charset="0"/>
                <a:cs typeface="Arial" panose="020B0604020202020204" pitchFamily="34" charset="0"/>
              </a:rPr>
              <a:t> and petal lengths that are part of the same species. </a:t>
            </a: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Obviously, some of these problems can be solved as classification problems, but this is only possible if the labels are available. </a:t>
            </a: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Clustering, as with other unsupervised methods, operate without a label of interest.</a:t>
            </a:r>
            <a:endParaRPr lang="en-US" sz="20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95320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293A1-1CFB-E47E-CB26-363F82A968D8}"/>
              </a:ext>
            </a:extLst>
          </p:cNvPr>
          <p:cNvSpPr>
            <a:spLocks noGrp="1"/>
          </p:cNvSpPr>
          <p:nvPr>
            <p:ph type="title"/>
          </p:nvPr>
        </p:nvSpPr>
        <p:spPr>
          <a:xfrm>
            <a:off x="631371" y="394017"/>
            <a:ext cx="3128188" cy="1020219"/>
          </a:xfrm>
        </p:spPr>
        <p:txBody>
          <a:bodyPr>
            <a:normAutofit/>
          </a:bodyPr>
          <a:lstStyle/>
          <a:p>
            <a:r>
              <a:rPr lang="en-IN" sz="4000" b="1" i="0" dirty="0">
                <a:effectLst/>
              </a:rPr>
              <a:t>WORKING OF DBSCAN</a:t>
            </a:r>
            <a:endParaRPr lang="en-US" sz="4000" dirty="0"/>
          </a:p>
        </p:txBody>
      </p:sp>
      <p:sp>
        <p:nvSpPr>
          <p:cNvPr id="3" name="Content Placeholder 2">
            <a:extLst>
              <a:ext uri="{FF2B5EF4-FFF2-40B4-BE49-F238E27FC236}">
                <a16:creationId xmlns:a16="http://schemas.microsoft.com/office/drawing/2014/main" id="{1B7DF258-D971-A7B6-78D5-81F103E25893}"/>
              </a:ext>
            </a:extLst>
          </p:cNvPr>
          <p:cNvSpPr>
            <a:spLocks noGrp="1"/>
          </p:cNvSpPr>
          <p:nvPr>
            <p:ph idx="1"/>
          </p:nvPr>
        </p:nvSpPr>
        <p:spPr>
          <a:xfrm>
            <a:off x="555171" y="1164772"/>
            <a:ext cx="11212286" cy="4876800"/>
          </a:xfrm>
          <a:solidFill>
            <a:schemeClr val="bg2"/>
          </a:solidFill>
          <a:ln>
            <a:solidFill>
              <a:schemeClr val="tx1"/>
            </a:solidFill>
          </a:ln>
        </p:spPr>
        <p:txBody>
          <a:bodyPr>
            <a:noAutofit/>
          </a:bodyPr>
          <a:lstStyle/>
          <a:p>
            <a:pPr algn="just"/>
            <a:r>
              <a:rPr lang="en-IN" sz="2000" b="0" i="0" dirty="0">
                <a:effectLst/>
                <a:latin typeface="Arial" panose="020B0604020202020204" pitchFamily="34" charset="0"/>
                <a:cs typeface="Arial" panose="020B0604020202020204" pitchFamily="34" charset="0"/>
              </a:rPr>
              <a:t>These are the two concepts in DBSCAN that you need to understand. Reachability states if a data point can be accessed from another data point directly or indirectly, whereas Connectivity states whether two data points belong to the same cluster or not. In terms of reachability and connectivity, two points in DBSCAN can be referred to as:</a:t>
            </a:r>
          </a:p>
          <a:p>
            <a:pPr marL="457200" indent="-457200" algn="just">
              <a:buFont typeface="+mj-lt"/>
              <a:buAutoNum type="arabicPeriod"/>
            </a:pPr>
            <a:r>
              <a:rPr lang="en-IN" sz="2000" b="0" i="0" dirty="0">
                <a:effectLst/>
                <a:latin typeface="Arial" panose="020B0604020202020204" pitchFamily="34" charset="0"/>
                <a:cs typeface="Arial" panose="020B0604020202020204" pitchFamily="34" charset="0"/>
              </a:rPr>
              <a:t>Directly Density-Reachable</a:t>
            </a:r>
          </a:p>
          <a:p>
            <a:pPr marL="457200" indent="-457200" algn="just">
              <a:buFont typeface="+mj-lt"/>
              <a:buAutoNum type="arabicPeriod"/>
            </a:pPr>
            <a:r>
              <a:rPr lang="en-IN" sz="2000" b="0" i="0" dirty="0">
                <a:effectLst/>
                <a:latin typeface="Arial" panose="020B0604020202020204" pitchFamily="34" charset="0"/>
                <a:cs typeface="Arial" panose="020B0604020202020204" pitchFamily="34" charset="0"/>
              </a:rPr>
              <a:t>Density-Reachable</a:t>
            </a:r>
          </a:p>
          <a:p>
            <a:pPr marL="457200" indent="-457200" algn="just">
              <a:buFont typeface="+mj-lt"/>
              <a:buAutoNum type="arabicPeriod"/>
            </a:pPr>
            <a:r>
              <a:rPr lang="en-IN" sz="2000" b="0" i="0" dirty="0">
                <a:effectLst/>
                <a:latin typeface="Arial" panose="020B0604020202020204" pitchFamily="34" charset="0"/>
                <a:cs typeface="Arial" panose="020B0604020202020204" pitchFamily="34" charset="0"/>
              </a:rPr>
              <a:t>Density-Connected</a:t>
            </a:r>
          </a:p>
          <a:p>
            <a:pPr algn="just"/>
            <a:r>
              <a:rPr lang="en-IN" sz="2000" b="0" i="0" dirty="0">
                <a:effectLst/>
                <a:latin typeface="Arial" panose="020B0604020202020204" pitchFamily="34" charset="0"/>
                <a:cs typeface="Arial" panose="020B0604020202020204" pitchFamily="34" charset="0"/>
              </a:rPr>
              <a:t>A point X is directly density-reachable from point Y </a:t>
            </a:r>
            <a:r>
              <a:rPr lang="en-IN" sz="2000" b="0" i="0" dirty="0" err="1">
                <a:effectLst/>
                <a:latin typeface="Arial" panose="020B0604020202020204" pitchFamily="34" charset="0"/>
                <a:cs typeface="Arial" panose="020B0604020202020204" pitchFamily="34" charset="0"/>
              </a:rPr>
              <a:t>w.r.t</a:t>
            </a:r>
            <a:r>
              <a:rPr lang="en-IN" sz="2000" b="0" i="0" dirty="0">
                <a:effectLst/>
                <a:latin typeface="Arial" panose="020B0604020202020204" pitchFamily="34" charset="0"/>
                <a:cs typeface="Arial" panose="020B0604020202020204" pitchFamily="34" charset="0"/>
              </a:rPr>
              <a:t> </a:t>
            </a:r>
            <a:r>
              <a:rPr lang="en-IN" sz="2000" b="0" i="1" dirty="0">
                <a:effectLst/>
                <a:latin typeface="Arial" panose="020B0604020202020204" pitchFamily="34" charset="0"/>
                <a:cs typeface="Arial" panose="020B0604020202020204" pitchFamily="34" charset="0"/>
              </a:rPr>
              <a:t>epsilon,</a:t>
            </a:r>
          </a:p>
          <a:p>
            <a:pPr algn="just"/>
            <a:r>
              <a:rPr lang="en-IN" sz="2000" b="0" i="1" dirty="0">
                <a:effectLst/>
                <a:latin typeface="Arial" panose="020B0604020202020204" pitchFamily="34" charset="0"/>
                <a:cs typeface="Arial" panose="020B0604020202020204" pitchFamily="34" charset="0"/>
              </a:rPr>
              <a:t> </a:t>
            </a:r>
            <a:r>
              <a:rPr lang="en-IN" sz="2000" b="0" i="1" dirty="0" err="1">
                <a:effectLst/>
                <a:latin typeface="Arial" panose="020B0604020202020204" pitchFamily="34" charset="0"/>
                <a:cs typeface="Arial" panose="020B0604020202020204" pitchFamily="34" charset="0"/>
              </a:rPr>
              <a:t>minPoints</a:t>
            </a:r>
            <a:r>
              <a:rPr lang="en-IN" sz="2000" b="0" i="0" dirty="0">
                <a:effectLst/>
                <a:latin typeface="Arial" panose="020B0604020202020204" pitchFamily="34" charset="0"/>
                <a:cs typeface="Arial" panose="020B0604020202020204" pitchFamily="34" charset="0"/>
              </a:rPr>
              <a:t> if,</a:t>
            </a:r>
          </a:p>
          <a:p>
            <a:pPr algn="just">
              <a:buFont typeface="+mj-lt"/>
              <a:buAutoNum type="arabicPeriod"/>
            </a:pPr>
            <a:r>
              <a:rPr lang="en-IN" sz="2000" b="0" i="0" dirty="0">
                <a:effectLst/>
                <a:latin typeface="Arial" panose="020B0604020202020204" pitchFamily="34" charset="0"/>
                <a:cs typeface="Arial" panose="020B0604020202020204" pitchFamily="34" charset="0"/>
              </a:rPr>
              <a:t>X belongs to the </a:t>
            </a:r>
            <a:r>
              <a:rPr lang="en-IN" sz="2000" b="0" i="0" dirty="0" err="1">
                <a:effectLst/>
                <a:latin typeface="Arial" panose="020B0604020202020204" pitchFamily="34" charset="0"/>
                <a:cs typeface="Arial" panose="020B0604020202020204" pitchFamily="34" charset="0"/>
              </a:rPr>
              <a:t>neighborhood</a:t>
            </a:r>
            <a:r>
              <a:rPr lang="en-IN" sz="2000" b="0" i="0" dirty="0">
                <a:effectLst/>
                <a:latin typeface="Arial" panose="020B0604020202020204" pitchFamily="34" charset="0"/>
                <a:cs typeface="Arial" panose="020B0604020202020204" pitchFamily="34" charset="0"/>
              </a:rPr>
              <a:t> of Y, </a:t>
            </a:r>
            <a:r>
              <a:rPr lang="en-IN" sz="2000" b="0" i="0" dirty="0" err="1">
                <a:effectLst/>
                <a:latin typeface="Arial" panose="020B0604020202020204" pitchFamily="34" charset="0"/>
                <a:cs typeface="Arial" panose="020B0604020202020204" pitchFamily="34" charset="0"/>
              </a:rPr>
              <a:t>i.e</a:t>
            </a:r>
            <a:r>
              <a:rPr lang="en-IN" sz="2000" b="0" i="0" dirty="0">
                <a:effectLst/>
                <a:latin typeface="Arial" panose="020B0604020202020204" pitchFamily="34" charset="0"/>
                <a:cs typeface="Arial" panose="020B0604020202020204" pitchFamily="34" charset="0"/>
              </a:rPr>
              <a:t>, </a:t>
            </a:r>
            <a:r>
              <a:rPr lang="en-IN" sz="2000" b="0" i="1" dirty="0" err="1">
                <a:effectLst/>
                <a:latin typeface="Arial" panose="020B0604020202020204" pitchFamily="34" charset="0"/>
                <a:cs typeface="Arial" panose="020B0604020202020204" pitchFamily="34" charset="0"/>
              </a:rPr>
              <a:t>dist</a:t>
            </a:r>
            <a:r>
              <a:rPr lang="en-IN" sz="2000" b="0" i="1" dirty="0">
                <a:effectLst/>
                <a:latin typeface="Arial" panose="020B0604020202020204" pitchFamily="34" charset="0"/>
                <a:cs typeface="Arial" panose="020B0604020202020204" pitchFamily="34" charset="0"/>
              </a:rPr>
              <a:t>(X, Y) &lt;= epsilon</a:t>
            </a:r>
            <a:endParaRPr lang="en-IN" sz="2000" b="0" i="0" dirty="0">
              <a:effectLst/>
              <a:latin typeface="Arial" panose="020B0604020202020204" pitchFamily="34" charset="0"/>
              <a:cs typeface="Arial" panose="020B0604020202020204" pitchFamily="34" charset="0"/>
            </a:endParaRPr>
          </a:p>
          <a:p>
            <a:pPr algn="just">
              <a:buFont typeface="+mj-lt"/>
              <a:buAutoNum type="arabicPeriod"/>
            </a:pPr>
            <a:r>
              <a:rPr lang="en-IN" sz="2000" b="0" i="0" dirty="0">
                <a:effectLst/>
                <a:latin typeface="Arial" panose="020B0604020202020204" pitchFamily="34" charset="0"/>
                <a:cs typeface="Arial" panose="020B0604020202020204" pitchFamily="34" charset="0"/>
              </a:rPr>
              <a:t>Y is a core point</a:t>
            </a:r>
          </a:p>
          <a:p>
            <a:pPr algn="just"/>
            <a:r>
              <a:rPr lang="en-IN" sz="2000" b="0" i="0" dirty="0">
                <a:effectLst/>
                <a:latin typeface="Arial" panose="020B0604020202020204" pitchFamily="34" charset="0"/>
                <a:cs typeface="Arial" panose="020B0604020202020204" pitchFamily="34" charset="0"/>
              </a:rPr>
              <a:t>Here, </a:t>
            </a:r>
            <a:r>
              <a:rPr lang="en-IN" sz="2000" b="1" i="0" dirty="0">
                <a:effectLst/>
                <a:latin typeface="Arial" panose="020B0604020202020204" pitchFamily="34" charset="0"/>
                <a:cs typeface="Arial" panose="020B0604020202020204" pitchFamily="34" charset="0"/>
              </a:rPr>
              <a:t>X</a:t>
            </a:r>
            <a:r>
              <a:rPr lang="en-IN" sz="2000" b="0" i="0" dirty="0">
                <a:effectLst/>
                <a:latin typeface="Arial" panose="020B0604020202020204" pitchFamily="34" charset="0"/>
                <a:cs typeface="Arial" panose="020B0604020202020204" pitchFamily="34" charset="0"/>
              </a:rPr>
              <a:t> is directly density-reachable from Y</a:t>
            </a:r>
            <a:r>
              <a:rPr lang="en-IN" sz="2000" b="1" i="0" dirty="0">
                <a:effectLst/>
                <a:latin typeface="Arial" panose="020B0604020202020204" pitchFamily="34" charset="0"/>
                <a:cs typeface="Arial" panose="020B0604020202020204" pitchFamily="34" charset="0"/>
              </a:rPr>
              <a:t>,</a:t>
            </a:r>
            <a:r>
              <a:rPr lang="en-IN" sz="2000" b="0" i="0" dirty="0">
                <a:effectLst/>
                <a:latin typeface="Arial" panose="020B0604020202020204" pitchFamily="34" charset="0"/>
                <a:cs typeface="Arial" panose="020B0604020202020204" pitchFamily="34" charset="0"/>
              </a:rPr>
              <a:t> but vice versa is not valid.</a:t>
            </a:r>
          </a:p>
          <a:p>
            <a:pPr marL="342900" indent="-342900" algn="just">
              <a:buFont typeface="Arial" panose="020B0604020202020204" pitchFamily="34" charset="0"/>
              <a:buChar char="•"/>
            </a:pPr>
            <a:endParaRPr lang="en-IN" sz="2000" b="0" i="0" dirty="0">
              <a:effectLst/>
              <a:latin typeface="Arial" panose="020B0604020202020204" pitchFamily="34" charset="0"/>
              <a:cs typeface="Arial" panose="020B0604020202020204" pitchFamily="34" charset="0"/>
            </a:endParaRPr>
          </a:p>
        </p:txBody>
      </p:sp>
      <p:pic>
        <p:nvPicPr>
          <p:cNvPr id="5122" name="Picture 2" descr="directly density reachable">
            <a:extLst>
              <a:ext uri="{FF2B5EF4-FFF2-40B4-BE49-F238E27FC236}">
                <a16:creationId xmlns:a16="http://schemas.microsoft.com/office/drawing/2014/main" id="{A1807A7B-1230-2467-5D8E-DDFA2BB7EB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4400" y="2460172"/>
            <a:ext cx="3102429" cy="310242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7167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293A1-1CFB-E47E-CB26-363F82A968D8}"/>
              </a:ext>
            </a:extLst>
          </p:cNvPr>
          <p:cNvSpPr>
            <a:spLocks noGrp="1"/>
          </p:cNvSpPr>
          <p:nvPr>
            <p:ph type="title"/>
          </p:nvPr>
        </p:nvSpPr>
        <p:spPr>
          <a:xfrm>
            <a:off x="642257" y="904126"/>
            <a:ext cx="3128188" cy="1020219"/>
          </a:xfrm>
        </p:spPr>
        <p:txBody>
          <a:bodyPr>
            <a:normAutofit/>
          </a:bodyPr>
          <a:lstStyle/>
          <a:p>
            <a:r>
              <a:rPr lang="en-IN" sz="4000" b="1" i="0" dirty="0">
                <a:effectLst/>
              </a:rPr>
              <a:t>WORKING OF DBSCAN</a:t>
            </a:r>
            <a:endParaRPr lang="en-US" sz="4000" dirty="0"/>
          </a:p>
        </p:txBody>
      </p:sp>
      <p:sp>
        <p:nvSpPr>
          <p:cNvPr id="3" name="Content Placeholder 2">
            <a:extLst>
              <a:ext uri="{FF2B5EF4-FFF2-40B4-BE49-F238E27FC236}">
                <a16:creationId xmlns:a16="http://schemas.microsoft.com/office/drawing/2014/main" id="{1B7DF258-D971-A7B6-78D5-81F103E25893}"/>
              </a:ext>
            </a:extLst>
          </p:cNvPr>
          <p:cNvSpPr>
            <a:spLocks noGrp="1"/>
          </p:cNvSpPr>
          <p:nvPr>
            <p:ph idx="1"/>
          </p:nvPr>
        </p:nvSpPr>
        <p:spPr>
          <a:xfrm>
            <a:off x="555171" y="2024741"/>
            <a:ext cx="6770915" cy="3173186"/>
          </a:xfrm>
          <a:solidFill>
            <a:schemeClr val="bg2"/>
          </a:solidFill>
          <a:ln>
            <a:solidFill>
              <a:schemeClr val="tx1"/>
            </a:solidFill>
          </a:ln>
        </p:spPr>
        <p:txBody>
          <a:bodyPr>
            <a:noAutofit/>
          </a:bodyPr>
          <a:lstStyle/>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A point X is density-reachable from point Y </a:t>
            </a:r>
            <a:r>
              <a:rPr lang="en-IN" sz="2000" b="0" i="0" dirty="0" err="1">
                <a:effectLst/>
                <a:latin typeface="Arial" panose="020B0604020202020204" pitchFamily="34" charset="0"/>
                <a:cs typeface="Arial" panose="020B0604020202020204" pitchFamily="34" charset="0"/>
              </a:rPr>
              <a:t>w.r.t</a:t>
            </a:r>
            <a:r>
              <a:rPr lang="en-IN" sz="2000" b="0" i="0" dirty="0">
                <a:effectLst/>
                <a:latin typeface="Arial" panose="020B0604020202020204" pitchFamily="34" charset="0"/>
                <a:cs typeface="Arial" panose="020B0604020202020204" pitchFamily="34" charset="0"/>
              </a:rPr>
              <a:t> </a:t>
            </a:r>
            <a:r>
              <a:rPr lang="en-IN" sz="2000" b="0" i="1" dirty="0">
                <a:effectLst/>
                <a:latin typeface="Arial" panose="020B0604020202020204" pitchFamily="34" charset="0"/>
                <a:cs typeface="Arial" panose="020B0604020202020204" pitchFamily="34" charset="0"/>
              </a:rPr>
              <a:t>epsilon, </a:t>
            </a:r>
            <a:r>
              <a:rPr lang="en-IN" sz="2000" b="0" i="1" dirty="0" err="1">
                <a:effectLst/>
                <a:latin typeface="Arial" panose="020B0604020202020204" pitchFamily="34" charset="0"/>
                <a:cs typeface="Arial" panose="020B0604020202020204" pitchFamily="34" charset="0"/>
              </a:rPr>
              <a:t>minPoints</a:t>
            </a:r>
            <a:r>
              <a:rPr lang="en-IN" sz="2000" b="0" i="0" dirty="0">
                <a:effectLst/>
                <a:latin typeface="Arial" panose="020B0604020202020204" pitchFamily="34" charset="0"/>
                <a:cs typeface="Arial" panose="020B0604020202020204" pitchFamily="34" charset="0"/>
              </a:rPr>
              <a:t> if there is a chain of points p1, p2, p3, …, </a:t>
            </a:r>
            <a:r>
              <a:rPr lang="en-IN" sz="2000" b="0" i="0" dirty="0" err="1">
                <a:effectLst/>
                <a:latin typeface="Arial" panose="020B0604020202020204" pitchFamily="34" charset="0"/>
                <a:cs typeface="Arial" panose="020B0604020202020204" pitchFamily="34" charset="0"/>
              </a:rPr>
              <a:t>pn</a:t>
            </a:r>
            <a:r>
              <a:rPr lang="en-IN" sz="2000" b="0" i="0" dirty="0">
                <a:effectLst/>
                <a:latin typeface="Arial" panose="020B0604020202020204" pitchFamily="34" charset="0"/>
                <a:cs typeface="Arial" panose="020B0604020202020204" pitchFamily="34" charset="0"/>
              </a:rPr>
              <a:t> and p1=X and </a:t>
            </a:r>
            <a:r>
              <a:rPr lang="en-IN" sz="2000" b="0" i="0" dirty="0" err="1">
                <a:effectLst/>
                <a:latin typeface="Arial" panose="020B0604020202020204" pitchFamily="34" charset="0"/>
                <a:cs typeface="Arial" panose="020B0604020202020204" pitchFamily="34" charset="0"/>
              </a:rPr>
              <a:t>pn</a:t>
            </a:r>
            <a:r>
              <a:rPr lang="en-IN" sz="2000" b="0" i="0" dirty="0">
                <a:effectLst/>
                <a:latin typeface="Arial" panose="020B0604020202020204" pitchFamily="34" charset="0"/>
                <a:cs typeface="Arial" panose="020B0604020202020204" pitchFamily="34" charset="0"/>
              </a:rPr>
              <a:t>=Y such that pi+1 is directly density-reachable from pi.</a:t>
            </a: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Here, X is density-reachable from Y with X being directly density-reachable from P2, P2 from P3, and P3 from Y. </a:t>
            </a: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But the inverse of this is not valid.</a:t>
            </a:r>
          </a:p>
        </p:txBody>
      </p:sp>
      <p:pic>
        <p:nvPicPr>
          <p:cNvPr id="7170" name="Picture 2" descr="density reachable">
            <a:extLst>
              <a:ext uri="{FF2B5EF4-FFF2-40B4-BE49-F238E27FC236}">
                <a16:creationId xmlns:a16="http://schemas.microsoft.com/office/drawing/2014/main" id="{E235AF77-8051-682B-ACD9-EFEE9EA68B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0385" y="1414236"/>
            <a:ext cx="4327071" cy="419190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0938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293A1-1CFB-E47E-CB26-363F82A968D8}"/>
              </a:ext>
            </a:extLst>
          </p:cNvPr>
          <p:cNvSpPr>
            <a:spLocks noGrp="1"/>
          </p:cNvSpPr>
          <p:nvPr>
            <p:ph type="title"/>
          </p:nvPr>
        </p:nvSpPr>
        <p:spPr>
          <a:xfrm>
            <a:off x="522514" y="865731"/>
            <a:ext cx="3128188" cy="1020219"/>
          </a:xfrm>
        </p:spPr>
        <p:txBody>
          <a:bodyPr>
            <a:normAutofit/>
          </a:bodyPr>
          <a:lstStyle/>
          <a:p>
            <a:r>
              <a:rPr lang="en-IN" sz="4000" b="1" i="0" dirty="0">
                <a:effectLst/>
              </a:rPr>
              <a:t>WORKING OF DBSCAN</a:t>
            </a:r>
            <a:endParaRPr lang="en-US" sz="4000" dirty="0"/>
          </a:p>
        </p:txBody>
      </p:sp>
      <p:sp>
        <p:nvSpPr>
          <p:cNvPr id="3" name="Content Placeholder 2">
            <a:extLst>
              <a:ext uri="{FF2B5EF4-FFF2-40B4-BE49-F238E27FC236}">
                <a16:creationId xmlns:a16="http://schemas.microsoft.com/office/drawing/2014/main" id="{1B7DF258-D971-A7B6-78D5-81F103E25893}"/>
              </a:ext>
            </a:extLst>
          </p:cNvPr>
          <p:cNvSpPr>
            <a:spLocks noGrp="1"/>
          </p:cNvSpPr>
          <p:nvPr>
            <p:ph idx="1"/>
          </p:nvPr>
        </p:nvSpPr>
        <p:spPr>
          <a:xfrm>
            <a:off x="522514" y="2394855"/>
            <a:ext cx="6770915" cy="2471059"/>
          </a:xfrm>
          <a:solidFill>
            <a:schemeClr val="bg2"/>
          </a:solidFill>
          <a:ln>
            <a:solidFill>
              <a:schemeClr val="tx1"/>
            </a:solidFill>
          </a:ln>
        </p:spPr>
        <p:txBody>
          <a:bodyPr>
            <a:noAutofit/>
          </a:bodyPr>
          <a:lstStyle/>
          <a:p>
            <a:pPr marL="342900" indent="-342900" algn="just">
              <a:buFont typeface="Arial" panose="020B0604020202020204" pitchFamily="34" charset="0"/>
              <a:buChar char="•"/>
            </a:pPr>
            <a:r>
              <a:rPr lang="en-IN" sz="2000" b="0" dirty="0">
                <a:effectLst/>
                <a:latin typeface="Arial" panose="020B0604020202020204" pitchFamily="34" charset="0"/>
                <a:cs typeface="Arial" panose="020B0604020202020204" pitchFamily="34" charset="0"/>
              </a:rPr>
              <a:t>A point X is density-connected from point Y </a:t>
            </a:r>
            <a:r>
              <a:rPr lang="en-IN" sz="2000" b="0" dirty="0" err="1">
                <a:effectLst/>
                <a:latin typeface="Arial" panose="020B0604020202020204" pitchFamily="34" charset="0"/>
                <a:cs typeface="Arial" panose="020B0604020202020204" pitchFamily="34" charset="0"/>
              </a:rPr>
              <a:t>w.r.t</a:t>
            </a:r>
            <a:r>
              <a:rPr lang="en-IN" sz="2000" b="0" dirty="0">
                <a:effectLst/>
                <a:latin typeface="Arial" panose="020B0604020202020204" pitchFamily="34" charset="0"/>
                <a:cs typeface="Arial" panose="020B0604020202020204" pitchFamily="34" charset="0"/>
              </a:rPr>
              <a:t> </a:t>
            </a:r>
            <a:r>
              <a:rPr lang="en-IN" sz="2000" b="0" i="1" dirty="0">
                <a:effectLst/>
                <a:latin typeface="Arial" panose="020B0604020202020204" pitchFamily="34" charset="0"/>
                <a:cs typeface="Arial" panose="020B0604020202020204" pitchFamily="34" charset="0"/>
              </a:rPr>
              <a:t>epsilon and </a:t>
            </a:r>
            <a:r>
              <a:rPr lang="en-IN" sz="2000" b="0" i="1" dirty="0" err="1">
                <a:effectLst/>
                <a:latin typeface="Arial" panose="020B0604020202020204" pitchFamily="34" charset="0"/>
                <a:cs typeface="Arial" panose="020B0604020202020204" pitchFamily="34" charset="0"/>
              </a:rPr>
              <a:t>minPoints</a:t>
            </a:r>
            <a:r>
              <a:rPr lang="en-IN" sz="2000" b="0" dirty="0">
                <a:effectLst/>
                <a:latin typeface="Arial" panose="020B0604020202020204" pitchFamily="34" charset="0"/>
                <a:cs typeface="Arial" panose="020B0604020202020204" pitchFamily="34" charset="0"/>
              </a:rPr>
              <a:t> if there exists a point O such that both X and Y are density-reachable from O </a:t>
            </a:r>
            <a:r>
              <a:rPr lang="en-IN" sz="2000" b="0" dirty="0" err="1">
                <a:effectLst/>
                <a:latin typeface="Arial" panose="020B0604020202020204" pitchFamily="34" charset="0"/>
                <a:cs typeface="Arial" panose="020B0604020202020204" pitchFamily="34" charset="0"/>
              </a:rPr>
              <a:t>w.r.t</a:t>
            </a:r>
            <a:r>
              <a:rPr lang="en-IN" sz="2000" b="0" dirty="0">
                <a:effectLst/>
                <a:latin typeface="Arial" panose="020B0604020202020204" pitchFamily="34" charset="0"/>
                <a:cs typeface="Arial" panose="020B0604020202020204" pitchFamily="34" charset="0"/>
              </a:rPr>
              <a:t> to </a:t>
            </a:r>
            <a:r>
              <a:rPr lang="en-IN" sz="2000" b="0" i="1" dirty="0">
                <a:effectLst/>
                <a:latin typeface="Arial" panose="020B0604020202020204" pitchFamily="34" charset="0"/>
                <a:cs typeface="Arial" panose="020B0604020202020204" pitchFamily="34" charset="0"/>
              </a:rPr>
              <a:t>epsilon and </a:t>
            </a:r>
            <a:r>
              <a:rPr lang="en-IN" sz="2000" b="0" i="1" dirty="0" err="1">
                <a:effectLst/>
                <a:latin typeface="Arial" panose="020B0604020202020204" pitchFamily="34" charset="0"/>
                <a:cs typeface="Arial" panose="020B0604020202020204" pitchFamily="34" charset="0"/>
              </a:rPr>
              <a:t>minPoints</a:t>
            </a:r>
            <a:r>
              <a:rPr lang="en-IN" sz="2000" b="0" i="1" dirty="0">
                <a:effectLst/>
                <a:latin typeface="Arial" panose="020B0604020202020204" pitchFamily="34" charset="0"/>
                <a:cs typeface="Arial" panose="020B0604020202020204" pitchFamily="34" charset="0"/>
              </a:rPr>
              <a:t>.</a:t>
            </a:r>
          </a:p>
          <a:p>
            <a:pPr marL="342900" indent="-342900" algn="just">
              <a:buFont typeface="Arial" panose="020B0604020202020204" pitchFamily="34" charset="0"/>
              <a:buChar char="•"/>
            </a:pPr>
            <a:r>
              <a:rPr lang="en-IN" sz="2000" b="0" dirty="0">
                <a:effectLst/>
                <a:latin typeface="Arial" panose="020B0604020202020204" pitchFamily="34" charset="0"/>
                <a:cs typeface="Arial" panose="020B0604020202020204" pitchFamily="34" charset="0"/>
              </a:rPr>
              <a:t>Here, both X and Y are density-reachable from O, therefore, we can say that X is density-connected from Y.</a:t>
            </a:r>
          </a:p>
        </p:txBody>
      </p:sp>
      <p:pic>
        <p:nvPicPr>
          <p:cNvPr id="9218" name="Picture 2" descr="density connected">
            <a:extLst>
              <a:ext uri="{FF2B5EF4-FFF2-40B4-BE49-F238E27FC236}">
                <a16:creationId xmlns:a16="http://schemas.microsoft.com/office/drawing/2014/main" id="{93714D5A-32D8-821D-EA10-F77332B935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4879" y="1885950"/>
            <a:ext cx="4076700" cy="30861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62271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293A1-1CFB-E47E-CB26-363F82A968D8}"/>
              </a:ext>
            </a:extLst>
          </p:cNvPr>
          <p:cNvSpPr>
            <a:spLocks noGrp="1"/>
          </p:cNvSpPr>
          <p:nvPr>
            <p:ph type="title"/>
          </p:nvPr>
        </p:nvSpPr>
        <p:spPr>
          <a:xfrm>
            <a:off x="522514" y="386760"/>
            <a:ext cx="3128188" cy="1020219"/>
          </a:xfrm>
        </p:spPr>
        <p:txBody>
          <a:bodyPr>
            <a:normAutofit/>
          </a:bodyPr>
          <a:lstStyle/>
          <a:p>
            <a:r>
              <a:rPr lang="en-IN" sz="4000" b="1" i="0" dirty="0">
                <a:effectLst/>
              </a:rPr>
              <a:t>WORKING OF DBSCAN</a:t>
            </a:r>
            <a:endParaRPr lang="en-US" sz="4000" dirty="0"/>
          </a:p>
        </p:txBody>
      </p:sp>
      <p:sp>
        <p:nvSpPr>
          <p:cNvPr id="3" name="Content Placeholder 2">
            <a:extLst>
              <a:ext uri="{FF2B5EF4-FFF2-40B4-BE49-F238E27FC236}">
                <a16:creationId xmlns:a16="http://schemas.microsoft.com/office/drawing/2014/main" id="{1B7DF258-D971-A7B6-78D5-81F103E25893}"/>
              </a:ext>
            </a:extLst>
          </p:cNvPr>
          <p:cNvSpPr>
            <a:spLocks noGrp="1"/>
          </p:cNvSpPr>
          <p:nvPr>
            <p:ph idx="1"/>
          </p:nvPr>
        </p:nvSpPr>
        <p:spPr>
          <a:xfrm>
            <a:off x="658585" y="1570265"/>
            <a:ext cx="10874829" cy="4220936"/>
          </a:xfrm>
          <a:solidFill>
            <a:schemeClr val="bg2"/>
          </a:solidFill>
          <a:ln>
            <a:solidFill>
              <a:schemeClr val="tx1"/>
            </a:solidFill>
          </a:ln>
        </p:spPr>
        <p:txBody>
          <a:bodyPr>
            <a:noAutofit/>
          </a:bodyPr>
          <a:lstStyle/>
          <a:p>
            <a:pPr algn="just"/>
            <a:r>
              <a:rPr lang="en-IN" sz="2000" b="1" i="0" u="sng" dirty="0">
                <a:effectLst/>
                <a:latin typeface="Arial" panose="020B0604020202020204" pitchFamily="34" charset="0"/>
                <a:cs typeface="Arial" panose="020B0604020202020204" pitchFamily="34" charset="0"/>
              </a:rPr>
              <a:t>Parameter Selection in DBSCAN Clustering</a:t>
            </a:r>
            <a:endParaRPr lang="en-IN" sz="2000" b="0" i="0" u="sng" dirty="0">
              <a:effectLst/>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DBSCAN is very sensitive to the values of </a:t>
            </a:r>
            <a:r>
              <a:rPr lang="en-IN" sz="2000" b="0" i="1" dirty="0">
                <a:effectLst/>
                <a:latin typeface="Arial" panose="020B0604020202020204" pitchFamily="34" charset="0"/>
                <a:cs typeface="Arial" panose="020B0604020202020204" pitchFamily="34" charset="0"/>
              </a:rPr>
              <a:t>epsilon</a:t>
            </a:r>
            <a:r>
              <a:rPr lang="en-IN" sz="2000" b="0" i="0" dirty="0">
                <a:effectLst/>
                <a:latin typeface="Arial" panose="020B0604020202020204" pitchFamily="34" charset="0"/>
                <a:cs typeface="Arial" panose="020B0604020202020204" pitchFamily="34" charset="0"/>
              </a:rPr>
              <a:t> and </a:t>
            </a:r>
            <a:r>
              <a:rPr lang="en-IN" sz="2000" b="0" i="1" dirty="0" err="1">
                <a:effectLst/>
                <a:latin typeface="Arial" panose="020B0604020202020204" pitchFamily="34" charset="0"/>
                <a:cs typeface="Arial" panose="020B0604020202020204" pitchFamily="34" charset="0"/>
              </a:rPr>
              <a:t>minPoints</a:t>
            </a:r>
            <a:r>
              <a:rPr lang="en-IN" sz="2000" b="0" i="0" dirty="0">
                <a:effectLst/>
                <a:latin typeface="Arial" panose="020B0604020202020204" pitchFamily="34" charset="0"/>
                <a:cs typeface="Arial" panose="020B0604020202020204" pitchFamily="34" charset="0"/>
              </a:rPr>
              <a:t>.</a:t>
            </a: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Therefore, it is very important to understand how to select the values of </a:t>
            </a:r>
            <a:r>
              <a:rPr lang="en-IN" sz="2000" b="0" i="1" dirty="0">
                <a:effectLst/>
                <a:latin typeface="Arial" panose="020B0604020202020204" pitchFamily="34" charset="0"/>
                <a:cs typeface="Arial" panose="020B0604020202020204" pitchFamily="34" charset="0"/>
              </a:rPr>
              <a:t>epsilon</a:t>
            </a:r>
            <a:r>
              <a:rPr lang="en-IN" sz="2000" b="0" i="0" dirty="0">
                <a:effectLst/>
                <a:latin typeface="Arial" panose="020B0604020202020204" pitchFamily="34" charset="0"/>
                <a:cs typeface="Arial" panose="020B0604020202020204" pitchFamily="34" charset="0"/>
              </a:rPr>
              <a:t> and </a:t>
            </a:r>
            <a:r>
              <a:rPr lang="en-IN" sz="2000" b="0" i="1" dirty="0" err="1">
                <a:effectLst/>
                <a:latin typeface="Arial" panose="020B0604020202020204" pitchFamily="34" charset="0"/>
                <a:cs typeface="Arial" panose="020B0604020202020204" pitchFamily="34" charset="0"/>
              </a:rPr>
              <a:t>minPoints</a:t>
            </a:r>
            <a:r>
              <a:rPr lang="en-IN" sz="2000" b="0" i="0" dirty="0">
                <a:effectLst/>
                <a:latin typeface="Arial" panose="020B0604020202020204" pitchFamily="34" charset="0"/>
                <a:cs typeface="Arial" panose="020B0604020202020204" pitchFamily="34" charset="0"/>
              </a:rPr>
              <a:t>. </a:t>
            </a: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A slight variation in these values can significantly change the results produced by the DBSCAN algorithm.</a:t>
            </a: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The value of </a:t>
            </a:r>
            <a:r>
              <a:rPr lang="en-IN" sz="2000" b="0" i="1" dirty="0" err="1">
                <a:effectLst/>
                <a:latin typeface="Arial" panose="020B0604020202020204" pitchFamily="34" charset="0"/>
                <a:cs typeface="Arial" panose="020B0604020202020204" pitchFamily="34" charset="0"/>
              </a:rPr>
              <a:t>minPoints</a:t>
            </a:r>
            <a:r>
              <a:rPr lang="en-IN" sz="2000" b="0" i="0" dirty="0">
                <a:effectLst/>
                <a:latin typeface="Arial" panose="020B0604020202020204" pitchFamily="34" charset="0"/>
                <a:cs typeface="Arial" panose="020B0604020202020204" pitchFamily="34" charset="0"/>
              </a:rPr>
              <a:t> should be at least one greater than the number of dimensions of the dataset, i.e., </a:t>
            </a:r>
          </a:p>
          <a:p>
            <a:pPr algn="ctr"/>
            <a:r>
              <a:rPr lang="en-IN" sz="2000" b="1" i="1" dirty="0" err="1">
                <a:effectLst/>
                <a:latin typeface="Arial" panose="020B0604020202020204" pitchFamily="34" charset="0"/>
                <a:cs typeface="Arial" panose="020B0604020202020204" pitchFamily="34" charset="0"/>
              </a:rPr>
              <a:t>minPoints</a:t>
            </a:r>
            <a:r>
              <a:rPr lang="en-IN" sz="2000" b="1" i="1" dirty="0">
                <a:effectLst/>
                <a:latin typeface="Arial" panose="020B0604020202020204" pitchFamily="34" charset="0"/>
                <a:cs typeface="Arial" panose="020B0604020202020204" pitchFamily="34" charset="0"/>
              </a:rPr>
              <a:t>&gt;=Dimensions+1</a:t>
            </a:r>
            <a:r>
              <a:rPr lang="en-IN" sz="2000" b="1" i="0" dirty="0">
                <a:effectLst/>
                <a:latin typeface="Arial" panose="020B0604020202020204" pitchFamily="34" charset="0"/>
                <a:cs typeface="Arial" panose="020B0604020202020204" pitchFamily="34" charset="0"/>
              </a:rPr>
              <a:t>.</a:t>
            </a:r>
            <a:endParaRPr lang="en-IN" sz="2000" b="0" i="0" dirty="0">
              <a:effectLst/>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2000" b="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82863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293A1-1CFB-E47E-CB26-363F82A968D8}"/>
              </a:ext>
            </a:extLst>
          </p:cNvPr>
          <p:cNvSpPr>
            <a:spLocks noGrp="1"/>
          </p:cNvSpPr>
          <p:nvPr>
            <p:ph type="title"/>
          </p:nvPr>
        </p:nvSpPr>
        <p:spPr>
          <a:xfrm>
            <a:off x="522514" y="386760"/>
            <a:ext cx="3128188" cy="1020219"/>
          </a:xfrm>
        </p:spPr>
        <p:txBody>
          <a:bodyPr>
            <a:normAutofit/>
          </a:bodyPr>
          <a:lstStyle/>
          <a:p>
            <a:r>
              <a:rPr lang="en-IN" sz="4000" b="1" i="0" dirty="0">
                <a:effectLst/>
              </a:rPr>
              <a:t>WORKING OF DBSCAN</a:t>
            </a:r>
            <a:endParaRPr lang="en-US" sz="4000" dirty="0"/>
          </a:p>
        </p:txBody>
      </p:sp>
      <p:sp>
        <p:nvSpPr>
          <p:cNvPr id="3" name="Content Placeholder 2">
            <a:extLst>
              <a:ext uri="{FF2B5EF4-FFF2-40B4-BE49-F238E27FC236}">
                <a16:creationId xmlns:a16="http://schemas.microsoft.com/office/drawing/2014/main" id="{1B7DF258-D971-A7B6-78D5-81F103E25893}"/>
              </a:ext>
            </a:extLst>
          </p:cNvPr>
          <p:cNvSpPr>
            <a:spLocks noGrp="1"/>
          </p:cNvSpPr>
          <p:nvPr>
            <p:ph idx="1"/>
          </p:nvPr>
        </p:nvSpPr>
        <p:spPr>
          <a:xfrm>
            <a:off x="522515" y="1328057"/>
            <a:ext cx="11244942" cy="4811486"/>
          </a:xfrm>
          <a:solidFill>
            <a:schemeClr val="bg2"/>
          </a:solidFill>
          <a:ln>
            <a:solidFill>
              <a:schemeClr val="tx1"/>
            </a:solidFill>
          </a:ln>
        </p:spPr>
        <p:txBody>
          <a:bodyPr>
            <a:noAutofit/>
          </a:bodyPr>
          <a:lstStyle/>
          <a:p>
            <a:pPr algn="just"/>
            <a:endParaRPr lang="en-IN" sz="2000" b="1" i="0" u="sng" dirty="0">
              <a:effectLst/>
              <a:latin typeface="Arial" panose="020B0604020202020204" pitchFamily="34" charset="0"/>
              <a:cs typeface="Arial" panose="020B0604020202020204" pitchFamily="34" charset="0"/>
            </a:endParaRPr>
          </a:p>
          <a:p>
            <a:pPr algn="just"/>
            <a:r>
              <a:rPr lang="en-IN" sz="2000" b="1" i="0" u="sng" dirty="0">
                <a:effectLst/>
                <a:latin typeface="Arial" panose="020B0604020202020204" pitchFamily="34" charset="0"/>
                <a:cs typeface="Arial" panose="020B0604020202020204" pitchFamily="34" charset="0"/>
              </a:rPr>
              <a:t>Parameter Selection in DBSCAN Clustering</a:t>
            </a:r>
            <a:endParaRPr lang="en-IN" sz="2000" b="0" i="0" u="sng" dirty="0">
              <a:effectLst/>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It does not make sense to take </a:t>
            </a:r>
            <a:r>
              <a:rPr lang="en-IN" sz="2000" b="0" i="1" dirty="0" err="1">
                <a:effectLst/>
                <a:latin typeface="Arial" panose="020B0604020202020204" pitchFamily="34" charset="0"/>
                <a:cs typeface="Arial" panose="020B0604020202020204" pitchFamily="34" charset="0"/>
              </a:rPr>
              <a:t>minPoints</a:t>
            </a:r>
            <a:r>
              <a:rPr lang="en-IN" sz="2000" b="0" i="0" dirty="0">
                <a:effectLst/>
                <a:latin typeface="Arial" panose="020B0604020202020204" pitchFamily="34" charset="0"/>
                <a:cs typeface="Arial" panose="020B0604020202020204" pitchFamily="34" charset="0"/>
              </a:rPr>
              <a:t> as 1 because it will result in each point being a separate cluster. Therefore, it must be at least 3. </a:t>
            </a:r>
          </a:p>
          <a:p>
            <a:pPr marL="342900" indent="-342900" algn="l">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Generally, it is twice the dimensions.</a:t>
            </a:r>
          </a:p>
          <a:p>
            <a:pPr marL="342900" indent="-342900" algn="l">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But domain knowledge also decides its value.</a:t>
            </a:r>
          </a:p>
          <a:p>
            <a:pPr marL="342900" indent="-342900" algn="l">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The value of </a:t>
            </a:r>
            <a:r>
              <a:rPr lang="en-IN" sz="2000" b="0" i="1" dirty="0">
                <a:effectLst/>
                <a:latin typeface="Arial" panose="020B0604020202020204" pitchFamily="34" charset="0"/>
                <a:cs typeface="Arial" panose="020B0604020202020204" pitchFamily="34" charset="0"/>
              </a:rPr>
              <a:t>epsilon</a:t>
            </a:r>
            <a:r>
              <a:rPr lang="en-IN" sz="2000" b="0" i="0" dirty="0">
                <a:effectLst/>
                <a:latin typeface="Arial" panose="020B0604020202020204" pitchFamily="34" charset="0"/>
                <a:cs typeface="Arial" panose="020B0604020202020204" pitchFamily="34" charset="0"/>
              </a:rPr>
              <a:t> can be decided from the K-distance graph. </a:t>
            </a:r>
          </a:p>
          <a:p>
            <a:pPr marL="342900" indent="-342900" algn="l">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The point of maximum curvature (elbow) in this graph tells us about the value of </a:t>
            </a:r>
            <a:r>
              <a:rPr lang="en-IN" sz="2000" b="0" i="1" dirty="0">
                <a:effectLst/>
                <a:latin typeface="Arial" panose="020B0604020202020204" pitchFamily="34" charset="0"/>
                <a:cs typeface="Arial" panose="020B0604020202020204" pitchFamily="34" charset="0"/>
              </a:rPr>
              <a:t>epsilon</a:t>
            </a:r>
            <a:r>
              <a:rPr lang="en-IN" sz="2000" b="0" i="0" dirty="0">
                <a:effectLst/>
                <a:latin typeface="Arial" panose="020B0604020202020204" pitchFamily="34" charset="0"/>
                <a:cs typeface="Arial" panose="020B0604020202020204" pitchFamily="34" charset="0"/>
              </a:rPr>
              <a:t>. </a:t>
            </a:r>
          </a:p>
          <a:p>
            <a:pPr marL="342900" indent="-342900" algn="l">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If the value of </a:t>
            </a:r>
            <a:r>
              <a:rPr lang="en-IN" sz="2000" b="0" i="1" dirty="0">
                <a:effectLst/>
                <a:latin typeface="Arial" panose="020B0604020202020204" pitchFamily="34" charset="0"/>
                <a:cs typeface="Arial" panose="020B0604020202020204" pitchFamily="34" charset="0"/>
              </a:rPr>
              <a:t>epsilon</a:t>
            </a:r>
            <a:r>
              <a:rPr lang="en-IN" sz="2000" b="0" i="0" dirty="0">
                <a:effectLst/>
                <a:latin typeface="Arial" panose="020B0604020202020204" pitchFamily="34" charset="0"/>
                <a:cs typeface="Arial" panose="020B0604020202020204" pitchFamily="34" charset="0"/>
              </a:rPr>
              <a:t> chosen is too small then a higher number of clusters will be created, and more data points will be taken as noise. </a:t>
            </a:r>
          </a:p>
          <a:p>
            <a:pPr marL="342900" indent="-342900" algn="l">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Whereas, if chosen too big then various small clusters will merge into a big cluster, and we will lose details.</a:t>
            </a:r>
          </a:p>
          <a:p>
            <a:pPr marL="342900" indent="-342900" algn="just">
              <a:buFont typeface="Arial" panose="020B0604020202020204" pitchFamily="34" charset="0"/>
              <a:buChar char="•"/>
            </a:pPr>
            <a:endParaRPr lang="en-IN" sz="2000" b="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647253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30A77-8118-6709-922B-0CA4E889935E}"/>
              </a:ext>
            </a:extLst>
          </p:cNvPr>
          <p:cNvSpPr>
            <a:spLocks noGrp="1"/>
          </p:cNvSpPr>
          <p:nvPr>
            <p:ph type="title"/>
          </p:nvPr>
        </p:nvSpPr>
        <p:spPr>
          <a:xfrm>
            <a:off x="563528" y="503780"/>
            <a:ext cx="6784330" cy="824277"/>
          </a:xfrm>
        </p:spPr>
        <p:txBody>
          <a:bodyPr>
            <a:normAutofit/>
          </a:bodyPr>
          <a:lstStyle/>
          <a:p>
            <a:r>
              <a:rPr lang="en-IN" sz="4000" i="0" dirty="0">
                <a:solidFill>
                  <a:srgbClr val="111111"/>
                </a:solidFill>
                <a:effectLst/>
              </a:rPr>
              <a:t>Algorithmic steps for DBSCAN clustering</a:t>
            </a:r>
            <a:endParaRPr lang="en-US" sz="4000" dirty="0"/>
          </a:p>
        </p:txBody>
      </p:sp>
      <p:sp>
        <p:nvSpPr>
          <p:cNvPr id="3" name="Content Placeholder 2">
            <a:extLst>
              <a:ext uri="{FF2B5EF4-FFF2-40B4-BE49-F238E27FC236}">
                <a16:creationId xmlns:a16="http://schemas.microsoft.com/office/drawing/2014/main" id="{C36F993A-4A61-DEE0-33FC-43310AFE8262}"/>
              </a:ext>
            </a:extLst>
          </p:cNvPr>
          <p:cNvSpPr>
            <a:spLocks noGrp="1"/>
          </p:cNvSpPr>
          <p:nvPr>
            <p:ph idx="1"/>
          </p:nvPr>
        </p:nvSpPr>
        <p:spPr>
          <a:xfrm>
            <a:off x="563527" y="1609568"/>
            <a:ext cx="5532473" cy="4017588"/>
          </a:xfrm>
          <a:solidFill>
            <a:schemeClr val="bg2"/>
          </a:solidFill>
          <a:ln>
            <a:solidFill>
              <a:schemeClr val="tx1"/>
            </a:solidFill>
          </a:ln>
        </p:spPr>
        <p:txBody>
          <a:bodyPr>
            <a:noAutofit/>
          </a:bodyPr>
          <a:lstStyle/>
          <a:p>
            <a:pPr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The algorithm proceeds by arbitrarily picking up a point in the dataset (until all points have been visited).</a:t>
            </a:r>
          </a:p>
          <a:p>
            <a:pPr algn="just">
              <a:buFont typeface="Arial" panose="020B0604020202020204" pitchFamily="34" charset="0"/>
              <a:buChar char="•"/>
            </a:pPr>
            <a:endParaRPr lang="en-IN" sz="2000" b="0" i="0" dirty="0">
              <a:effectLst/>
              <a:latin typeface="Arial" panose="020B0604020202020204" pitchFamily="34" charset="0"/>
              <a:cs typeface="Arial" panose="020B0604020202020204" pitchFamily="34" charset="0"/>
            </a:endParaRPr>
          </a:p>
          <a:p>
            <a:pPr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If there are at least ‘</a:t>
            </a:r>
            <a:r>
              <a:rPr lang="en-IN" sz="2000" b="0" i="0" dirty="0" err="1">
                <a:effectLst/>
                <a:latin typeface="Arial" panose="020B0604020202020204" pitchFamily="34" charset="0"/>
                <a:cs typeface="Arial" panose="020B0604020202020204" pitchFamily="34" charset="0"/>
              </a:rPr>
              <a:t>minPoint</a:t>
            </a:r>
            <a:r>
              <a:rPr lang="en-IN" sz="2000" b="0" i="0" dirty="0">
                <a:effectLst/>
                <a:latin typeface="Arial" panose="020B0604020202020204" pitchFamily="34" charset="0"/>
                <a:cs typeface="Arial" panose="020B0604020202020204" pitchFamily="34" charset="0"/>
              </a:rPr>
              <a:t>’ points within a radius of ‘</a:t>
            </a:r>
            <a:r>
              <a:rPr lang="el-GR" sz="2000" b="0" i="0" dirty="0">
                <a:effectLst/>
                <a:latin typeface="Arial" panose="020B0604020202020204" pitchFamily="34" charset="0"/>
                <a:cs typeface="Arial" panose="020B0604020202020204" pitchFamily="34" charset="0"/>
              </a:rPr>
              <a:t>ε’ </a:t>
            </a:r>
            <a:r>
              <a:rPr lang="en-IN" sz="2000" b="0" i="0" dirty="0">
                <a:effectLst/>
                <a:latin typeface="Arial" panose="020B0604020202020204" pitchFamily="34" charset="0"/>
                <a:cs typeface="Arial" panose="020B0604020202020204" pitchFamily="34" charset="0"/>
              </a:rPr>
              <a:t>to the point then we consider all these points to be part of the same cluster.</a:t>
            </a:r>
          </a:p>
          <a:p>
            <a:pPr algn="just">
              <a:buFont typeface="Arial" panose="020B0604020202020204" pitchFamily="34" charset="0"/>
              <a:buChar char="•"/>
            </a:pPr>
            <a:endParaRPr lang="en-IN" sz="2000" b="0" i="0" dirty="0">
              <a:effectLst/>
              <a:latin typeface="Arial" panose="020B0604020202020204" pitchFamily="34" charset="0"/>
              <a:cs typeface="Arial" panose="020B0604020202020204" pitchFamily="34" charset="0"/>
            </a:endParaRPr>
          </a:p>
          <a:p>
            <a:pPr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The clusters are then expanded by recursively repeating the </a:t>
            </a:r>
            <a:r>
              <a:rPr lang="en-IN" sz="2000" b="0" i="0" dirty="0" err="1">
                <a:effectLst/>
                <a:latin typeface="Arial" panose="020B0604020202020204" pitchFamily="34" charset="0"/>
                <a:cs typeface="Arial" panose="020B0604020202020204" pitchFamily="34" charset="0"/>
              </a:rPr>
              <a:t>neighborhood</a:t>
            </a:r>
            <a:r>
              <a:rPr lang="en-IN" sz="2000" b="0" i="0" dirty="0">
                <a:effectLst/>
                <a:latin typeface="Arial" panose="020B0604020202020204" pitchFamily="34" charset="0"/>
                <a:cs typeface="Arial" panose="020B0604020202020204" pitchFamily="34" charset="0"/>
              </a:rPr>
              <a:t> calculation for each </a:t>
            </a:r>
            <a:r>
              <a:rPr lang="en-IN" sz="2000" b="0" i="0" dirty="0" err="1">
                <a:effectLst/>
                <a:latin typeface="Arial" panose="020B0604020202020204" pitchFamily="34" charset="0"/>
                <a:cs typeface="Arial" panose="020B0604020202020204" pitchFamily="34" charset="0"/>
              </a:rPr>
              <a:t>neighboring</a:t>
            </a:r>
            <a:r>
              <a:rPr lang="en-IN" sz="2000" b="0" i="0" dirty="0">
                <a:effectLst/>
                <a:latin typeface="Arial" panose="020B0604020202020204" pitchFamily="34" charset="0"/>
                <a:cs typeface="Arial" panose="020B0604020202020204" pitchFamily="34" charset="0"/>
              </a:rPr>
              <a:t> point</a:t>
            </a:r>
            <a:r>
              <a:rPr lang="en-US" sz="2000" b="0" i="0" dirty="0">
                <a:effectLst/>
                <a:latin typeface="Arial" panose="020B0604020202020204" pitchFamily="34" charset="0"/>
                <a:cs typeface="Arial" panose="020B0604020202020204" pitchFamily="34" charset="0"/>
              </a:rPr>
              <a:t>.</a:t>
            </a:r>
            <a:endParaRPr lang="en-IN" sz="2000" b="0" i="0" dirty="0">
              <a:effectLst/>
              <a:latin typeface="Arial" panose="020B0604020202020204" pitchFamily="34" charset="0"/>
              <a:cs typeface="Arial" panose="020B0604020202020204" pitchFamily="34" charset="0"/>
            </a:endParaRPr>
          </a:p>
        </p:txBody>
      </p:sp>
      <p:pic>
        <p:nvPicPr>
          <p:cNvPr id="11266" name="Picture 2" descr="Figure">
            <a:extLst>
              <a:ext uri="{FF2B5EF4-FFF2-40B4-BE49-F238E27FC236}">
                <a16:creationId xmlns:a16="http://schemas.microsoft.com/office/drawing/2014/main" id="{41B95095-CF84-6C9E-9118-4A8672CFF5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24" t="-1566" r="17111" b="17589"/>
          <a:stretch/>
        </p:blipFill>
        <p:spPr bwMode="auto">
          <a:xfrm>
            <a:off x="6384203" y="1599441"/>
            <a:ext cx="5285284" cy="382772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2477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30A77-8118-6709-922B-0CA4E889935E}"/>
              </a:ext>
            </a:extLst>
          </p:cNvPr>
          <p:cNvSpPr>
            <a:spLocks noGrp="1"/>
          </p:cNvSpPr>
          <p:nvPr>
            <p:ph type="title"/>
          </p:nvPr>
        </p:nvSpPr>
        <p:spPr>
          <a:xfrm>
            <a:off x="563528" y="503780"/>
            <a:ext cx="6784330" cy="824277"/>
          </a:xfrm>
        </p:spPr>
        <p:txBody>
          <a:bodyPr>
            <a:noAutofit/>
          </a:bodyPr>
          <a:lstStyle/>
          <a:p>
            <a:r>
              <a:rPr lang="en-IN" sz="4000" b="1" i="0" dirty="0">
                <a:solidFill>
                  <a:srgbClr val="111111"/>
                </a:solidFill>
                <a:effectLst/>
              </a:rPr>
              <a:t>Parameter Estimation</a:t>
            </a:r>
            <a:endParaRPr lang="en-US" sz="4000" dirty="0"/>
          </a:p>
        </p:txBody>
      </p:sp>
      <p:sp>
        <p:nvSpPr>
          <p:cNvPr id="3" name="Content Placeholder 2">
            <a:extLst>
              <a:ext uri="{FF2B5EF4-FFF2-40B4-BE49-F238E27FC236}">
                <a16:creationId xmlns:a16="http://schemas.microsoft.com/office/drawing/2014/main" id="{C36F993A-4A61-DEE0-33FC-43310AFE8262}"/>
              </a:ext>
            </a:extLst>
          </p:cNvPr>
          <p:cNvSpPr>
            <a:spLocks noGrp="1"/>
          </p:cNvSpPr>
          <p:nvPr>
            <p:ph idx="1"/>
          </p:nvPr>
        </p:nvSpPr>
        <p:spPr>
          <a:xfrm>
            <a:off x="563528" y="1328057"/>
            <a:ext cx="11236586" cy="4833257"/>
          </a:xfrm>
          <a:solidFill>
            <a:schemeClr val="bg2"/>
          </a:solidFill>
          <a:ln>
            <a:solidFill>
              <a:schemeClr val="tx1"/>
            </a:solidFill>
          </a:ln>
        </p:spPr>
        <p:txBody>
          <a:bodyPr>
            <a:noAutofit/>
          </a:bodyPr>
          <a:lstStyle/>
          <a:p>
            <a:pPr marL="342900" indent="-342900" algn="just">
              <a:buFont typeface="Arial" panose="020B0604020202020204" pitchFamily="34" charset="0"/>
              <a:buChar char="•"/>
            </a:pPr>
            <a:r>
              <a:rPr lang="en-IN" sz="2000" b="0" i="0" dirty="0">
                <a:solidFill>
                  <a:srgbClr val="111111"/>
                </a:solidFill>
                <a:effectLst/>
                <a:latin typeface="Arial" panose="020B0604020202020204" pitchFamily="34" charset="0"/>
                <a:cs typeface="Arial" panose="020B0604020202020204" pitchFamily="34" charset="0"/>
              </a:rPr>
              <a:t>For DBSCAN, the parameters </a:t>
            </a:r>
            <a:r>
              <a:rPr lang="el-GR" sz="2000" b="1" i="0" dirty="0">
                <a:solidFill>
                  <a:srgbClr val="111111"/>
                </a:solidFill>
                <a:effectLst/>
                <a:latin typeface="Arial" panose="020B0604020202020204" pitchFamily="34" charset="0"/>
                <a:cs typeface="Arial" panose="020B0604020202020204" pitchFamily="34" charset="0"/>
              </a:rPr>
              <a:t>ε</a:t>
            </a:r>
            <a:r>
              <a:rPr lang="el-GR" sz="2000" b="0" i="0" dirty="0">
                <a:solidFill>
                  <a:srgbClr val="111111"/>
                </a:solidFill>
                <a:effectLst/>
                <a:latin typeface="Arial" panose="020B0604020202020204" pitchFamily="34" charset="0"/>
                <a:cs typeface="Arial" panose="020B0604020202020204" pitchFamily="34" charset="0"/>
              </a:rPr>
              <a:t> </a:t>
            </a:r>
            <a:r>
              <a:rPr lang="en-IN" sz="2000" b="0" i="0" dirty="0">
                <a:solidFill>
                  <a:srgbClr val="111111"/>
                </a:solidFill>
                <a:effectLst/>
                <a:latin typeface="Arial" panose="020B0604020202020204" pitchFamily="34" charset="0"/>
                <a:cs typeface="Arial" panose="020B0604020202020204" pitchFamily="34" charset="0"/>
              </a:rPr>
              <a:t>and </a:t>
            </a:r>
            <a:r>
              <a:rPr lang="en-IN" sz="2000" b="1" i="0" dirty="0" err="1">
                <a:solidFill>
                  <a:srgbClr val="111111"/>
                </a:solidFill>
                <a:effectLst/>
                <a:latin typeface="Arial" panose="020B0604020202020204" pitchFamily="34" charset="0"/>
                <a:cs typeface="Arial" panose="020B0604020202020204" pitchFamily="34" charset="0"/>
              </a:rPr>
              <a:t>minPts</a:t>
            </a:r>
            <a:r>
              <a:rPr lang="en-IN" sz="2000" b="0" i="0" dirty="0">
                <a:solidFill>
                  <a:srgbClr val="111111"/>
                </a:solidFill>
                <a:effectLst/>
                <a:latin typeface="Arial" panose="020B0604020202020204" pitchFamily="34" charset="0"/>
                <a:cs typeface="Arial" panose="020B0604020202020204" pitchFamily="34" charset="0"/>
              </a:rPr>
              <a:t> are needed.</a:t>
            </a:r>
          </a:p>
          <a:p>
            <a:pPr algn="just"/>
            <a:r>
              <a:rPr lang="en-IN" sz="2000" b="1" i="0" dirty="0" err="1">
                <a:solidFill>
                  <a:srgbClr val="111111"/>
                </a:solidFill>
                <a:effectLst/>
                <a:latin typeface="Arial" panose="020B0604020202020204" pitchFamily="34" charset="0"/>
                <a:cs typeface="Arial" panose="020B0604020202020204" pitchFamily="34" charset="0"/>
              </a:rPr>
              <a:t>minPts</a:t>
            </a:r>
            <a:r>
              <a:rPr lang="en-IN" sz="2000" b="0" i="0" dirty="0">
                <a:solidFill>
                  <a:srgbClr val="111111"/>
                </a:solidFill>
                <a:effectLst/>
                <a:latin typeface="Arial" panose="020B0604020202020204" pitchFamily="34" charset="0"/>
                <a:cs typeface="Arial" panose="020B0604020202020204" pitchFamily="34" charset="0"/>
              </a:rPr>
              <a:t>: As a rule of thumb, a minimum </a:t>
            </a:r>
            <a:r>
              <a:rPr lang="en-IN" sz="2000" b="0" i="1" dirty="0" err="1">
                <a:solidFill>
                  <a:srgbClr val="111111"/>
                </a:solidFill>
                <a:effectLst/>
                <a:latin typeface="Arial" panose="020B0604020202020204" pitchFamily="34" charset="0"/>
                <a:cs typeface="Arial" panose="020B0604020202020204" pitchFamily="34" charset="0"/>
              </a:rPr>
              <a:t>minPts</a:t>
            </a:r>
            <a:r>
              <a:rPr lang="en-IN" sz="2000" b="0" i="0" dirty="0">
                <a:solidFill>
                  <a:srgbClr val="111111"/>
                </a:solidFill>
                <a:effectLst/>
                <a:latin typeface="Arial" panose="020B0604020202020204" pitchFamily="34" charset="0"/>
                <a:cs typeface="Arial" panose="020B0604020202020204" pitchFamily="34" charset="0"/>
              </a:rPr>
              <a:t> can be derived from the number of dimensions </a:t>
            </a:r>
            <a:r>
              <a:rPr lang="en-IN" sz="2000" b="0" i="1" dirty="0">
                <a:solidFill>
                  <a:srgbClr val="111111"/>
                </a:solidFill>
                <a:effectLst/>
                <a:latin typeface="Arial" panose="020B0604020202020204" pitchFamily="34" charset="0"/>
                <a:cs typeface="Arial" panose="020B0604020202020204" pitchFamily="34" charset="0"/>
              </a:rPr>
              <a:t>D</a:t>
            </a:r>
            <a:r>
              <a:rPr lang="en-IN" sz="2000" b="0" i="0" dirty="0">
                <a:solidFill>
                  <a:srgbClr val="111111"/>
                </a:solidFill>
                <a:effectLst/>
                <a:latin typeface="Arial" panose="020B0604020202020204" pitchFamily="34" charset="0"/>
                <a:cs typeface="Arial" panose="020B0604020202020204" pitchFamily="34" charset="0"/>
              </a:rPr>
              <a:t> in the data set, as </a:t>
            </a:r>
            <a:r>
              <a:rPr lang="en-IN" sz="2000" b="1" i="1" dirty="0" err="1">
                <a:solidFill>
                  <a:srgbClr val="111111"/>
                </a:solidFill>
                <a:effectLst/>
                <a:latin typeface="Arial" panose="020B0604020202020204" pitchFamily="34" charset="0"/>
                <a:cs typeface="Arial" panose="020B0604020202020204" pitchFamily="34" charset="0"/>
              </a:rPr>
              <a:t>minPts</a:t>
            </a:r>
            <a:r>
              <a:rPr lang="en-IN" sz="2000" b="1" i="0" dirty="0">
                <a:solidFill>
                  <a:srgbClr val="111111"/>
                </a:solidFill>
                <a:effectLst/>
                <a:latin typeface="Arial" panose="020B0604020202020204" pitchFamily="34" charset="0"/>
                <a:cs typeface="Arial" panose="020B0604020202020204" pitchFamily="34" charset="0"/>
              </a:rPr>
              <a:t> ≥ </a:t>
            </a:r>
            <a:r>
              <a:rPr lang="en-IN" sz="2000" b="1" i="1" dirty="0">
                <a:solidFill>
                  <a:srgbClr val="111111"/>
                </a:solidFill>
                <a:effectLst/>
                <a:latin typeface="Arial" panose="020B0604020202020204" pitchFamily="34" charset="0"/>
                <a:cs typeface="Arial" panose="020B0604020202020204" pitchFamily="34" charset="0"/>
              </a:rPr>
              <a:t>D</a:t>
            </a:r>
            <a:r>
              <a:rPr lang="en-IN" sz="2000" b="1" i="0" dirty="0">
                <a:solidFill>
                  <a:srgbClr val="111111"/>
                </a:solidFill>
                <a:effectLst/>
                <a:latin typeface="Arial" panose="020B0604020202020204" pitchFamily="34" charset="0"/>
                <a:cs typeface="Arial" panose="020B0604020202020204" pitchFamily="34" charset="0"/>
              </a:rPr>
              <a:t> + 1</a:t>
            </a:r>
            <a:r>
              <a:rPr lang="en-IN" sz="2000" b="0" i="0" dirty="0">
                <a:solidFill>
                  <a:srgbClr val="111111"/>
                </a:solidFill>
                <a:effectLst/>
                <a:latin typeface="Arial" panose="020B0604020202020204" pitchFamily="34" charset="0"/>
                <a:cs typeface="Arial" panose="020B0604020202020204" pitchFamily="34" charset="0"/>
              </a:rPr>
              <a:t>. </a:t>
            </a:r>
          </a:p>
          <a:p>
            <a:pPr marL="342900" indent="-342900" algn="just">
              <a:buFont typeface="Arial" panose="020B0604020202020204" pitchFamily="34" charset="0"/>
              <a:buChar char="•"/>
            </a:pPr>
            <a:r>
              <a:rPr lang="en-IN" sz="2000" b="0" i="0" dirty="0">
                <a:solidFill>
                  <a:srgbClr val="111111"/>
                </a:solidFill>
                <a:effectLst/>
                <a:latin typeface="Arial" panose="020B0604020202020204" pitchFamily="34" charset="0"/>
                <a:cs typeface="Arial" panose="020B0604020202020204" pitchFamily="34" charset="0"/>
              </a:rPr>
              <a:t>The low value </a:t>
            </a:r>
            <a:r>
              <a:rPr lang="en-IN" sz="2000" b="1" i="1" dirty="0" err="1">
                <a:solidFill>
                  <a:srgbClr val="111111"/>
                </a:solidFill>
                <a:effectLst/>
                <a:latin typeface="Arial" panose="020B0604020202020204" pitchFamily="34" charset="0"/>
                <a:cs typeface="Arial" panose="020B0604020202020204" pitchFamily="34" charset="0"/>
              </a:rPr>
              <a:t>minPts</a:t>
            </a:r>
            <a:r>
              <a:rPr lang="en-IN" sz="2000" b="1" i="0" dirty="0">
                <a:solidFill>
                  <a:srgbClr val="111111"/>
                </a:solidFill>
                <a:effectLst/>
                <a:latin typeface="Arial" panose="020B0604020202020204" pitchFamily="34" charset="0"/>
                <a:cs typeface="Arial" panose="020B0604020202020204" pitchFamily="34" charset="0"/>
              </a:rPr>
              <a:t> = 1</a:t>
            </a:r>
            <a:r>
              <a:rPr lang="en-IN" sz="2000" b="0" i="0" dirty="0">
                <a:solidFill>
                  <a:srgbClr val="111111"/>
                </a:solidFill>
                <a:effectLst/>
                <a:latin typeface="Arial" panose="020B0604020202020204" pitchFamily="34" charset="0"/>
                <a:cs typeface="Arial" panose="020B0604020202020204" pitchFamily="34" charset="0"/>
              </a:rPr>
              <a:t> does not make sense, as then every point on its own will already be a cluster. </a:t>
            </a:r>
          </a:p>
          <a:p>
            <a:pPr marL="342900" indent="-342900" algn="just">
              <a:buFont typeface="Arial" panose="020B0604020202020204" pitchFamily="34" charset="0"/>
              <a:buChar char="•"/>
            </a:pPr>
            <a:r>
              <a:rPr lang="en-IN" sz="2000" b="0" i="0" dirty="0">
                <a:solidFill>
                  <a:srgbClr val="111111"/>
                </a:solidFill>
                <a:effectLst/>
                <a:latin typeface="Arial" panose="020B0604020202020204" pitchFamily="34" charset="0"/>
                <a:cs typeface="Arial" panose="020B0604020202020204" pitchFamily="34" charset="0"/>
              </a:rPr>
              <a:t>With </a:t>
            </a:r>
            <a:r>
              <a:rPr lang="en-IN" sz="2000" b="1" i="1" dirty="0" err="1">
                <a:solidFill>
                  <a:srgbClr val="111111"/>
                </a:solidFill>
                <a:effectLst/>
                <a:latin typeface="Arial" panose="020B0604020202020204" pitchFamily="34" charset="0"/>
                <a:cs typeface="Arial" panose="020B0604020202020204" pitchFamily="34" charset="0"/>
              </a:rPr>
              <a:t>minPts</a:t>
            </a:r>
            <a:r>
              <a:rPr lang="en-IN" sz="2000" b="1" i="0" dirty="0">
                <a:solidFill>
                  <a:srgbClr val="111111"/>
                </a:solidFill>
                <a:effectLst/>
                <a:latin typeface="Arial" panose="020B0604020202020204" pitchFamily="34" charset="0"/>
                <a:cs typeface="Arial" panose="020B0604020202020204" pitchFamily="34" charset="0"/>
              </a:rPr>
              <a:t> ≤ 2</a:t>
            </a:r>
            <a:r>
              <a:rPr lang="en-IN" sz="2000" b="0" i="0" dirty="0">
                <a:solidFill>
                  <a:srgbClr val="111111"/>
                </a:solidFill>
                <a:effectLst/>
                <a:latin typeface="Arial" panose="020B0604020202020204" pitchFamily="34" charset="0"/>
                <a:cs typeface="Arial" panose="020B0604020202020204" pitchFamily="34" charset="0"/>
              </a:rPr>
              <a:t>, the result will be the same as of </a:t>
            </a:r>
            <a:r>
              <a:rPr lang="en-IN" sz="2000" b="0" i="0" dirty="0">
                <a:solidFill>
                  <a:srgbClr val="211F1F"/>
                </a:solidFill>
                <a:effectLst/>
                <a:latin typeface="Arial" panose="020B0604020202020204" pitchFamily="34" charset="0"/>
                <a:cs typeface="Arial" panose="020B0604020202020204" pitchFamily="34" charset="0"/>
              </a:rPr>
              <a:t>hierarchical clustering</a:t>
            </a:r>
            <a:r>
              <a:rPr lang="en-IN" sz="2000" b="0" i="0" dirty="0">
                <a:solidFill>
                  <a:srgbClr val="111111"/>
                </a:solidFill>
                <a:effectLst/>
                <a:latin typeface="Arial" panose="020B0604020202020204" pitchFamily="34" charset="0"/>
                <a:cs typeface="Arial" panose="020B0604020202020204" pitchFamily="34" charset="0"/>
              </a:rPr>
              <a:t> with the single link metric, with the dendrogram cut at height </a:t>
            </a:r>
            <a:r>
              <a:rPr lang="el-GR" sz="2000" b="0" i="0" dirty="0">
                <a:solidFill>
                  <a:srgbClr val="111111"/>
                </a:solidFill>
                <a:effectLst/>
                <a:latin typeface="Arial" panose="020B0604020202020204" pitchFamily="34" charset="0"/>
                <a:cs typeface="Arial" panose="020B0604020202020204" pitchFamily="34" charset="0"/>
              </a:rPr>
              <a:t>ε. </a:t>
            </a:r>
            <a:endParaRPr lang="en-US" sz="2000" b="0" i="0" dirty="0">
              <a:solidFill>
                <a:srgbClr val="111111"/>
              </a:solidFill>
              <a:effectLst/>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sz="2000" b="0" i="0" dirty="0">
                <a:solidFill>
                  <a:srgbClr val="111111"/>
                </a:solidFill>
                <a:effectLst/>
                <a:latin typeface="Arial" panose="020B0604020202020204" pitchFamily="34" charset="0"/>
                <a:cs typeface="Arial" panose="020B0604020202020204" pitchFamily="34" charset="0"/>
              </a:rPr>
              <a:t>Therefore, </a:t>
            </a:r>
            <a:r>
              <a:rPr lang="en-IN" sz="2000" b="0" i="1" dirty="0" err="1">
                <a:solidFill>
                  <a:srgbClr val="111111"/>
                </a:solidFill>
                <a:effectLst/>
                <a:latin typeface="Arial" panose="020B0604020202020204" pitchFamily="34" charset="0"/>
                <a:cs typeface="Arial" panose="020B0604020202020204" pitchFamily="34" charset="0"/>
              </a:rPr>
              <a:t>minPts</a:t>
            </a:r>
            <a:r>
              <a:rPr lang="en-IN" sz="2000" b="0" i="0" dirty="0">
                <a:solidFill>
                  <a:srgbClr val="111111"/>
                </a:solidFill>
                <a:effectLst/>
                <a:latin typeface="Arial" panose="020B0604020202020204" pitchFamily="34" charset="0"/>
                <a:cs typeface="Arial" panose="020B0604020202020204" pitchFamily="34" charset="0"/>
              </a:rPr>
              <a:t> must be chosen at least 3. </a:t>
            </a:r>
          </a:p>
          <a:p>
            <a:pPr marL="342900" indent="-342900" algn="just">
              <a:buFont typeface="Arial" panose="020B0604020202020204" pitchFamily="34" charset="0"/>
              <a:buChar char="•"/>
            </a:pPr>
            <a:r>
              <a:rPr lang="en-IN" sz="2000" b="0" i="0" dirty="0">
                <a:solidFill>
                  <a:srgbClr val="111111"/>
                </a:solidFill>
                <a:effectLst/>
                <a:latin typeface="Arial" panose="020B0604020202020204" pitchFamily="34" charset="0"/>
                <a:cs typeface="Arial" panose="020B0604020202020204" pitchFamily="34" charset="0"/>
              </a:rPr>
              <a:t>However, larger values are usually better for data sets with noise and will yield more significant clusters. </a:t>
            </a:r>
          </a:p>
          <a:p>
            <a:pPr marL="342900" indent="-342900" algn="just">
              <a:buFont typeface="Arial" panose="020B0604020202020204" pitchFamily="34" charset="0"/>
              <a:buChar char="•"/>
            </a:pPr>
            <a:r>
              <a:rPr lang="en-IN" sz="2000" b="0" i="0" dirty="0">
                <a:solidFill>
                  <a:srgbClr val="111111"/>
                </a:solidFill>
                <a:effectLst/>
                <a:latin typeface="Arial" panose="020B0604020202020204" pitchFamily="34" charset="0"/>
                <a:cs typeface="Arial" panose="020B0604020202020204" pitchFamily="34" charset="0"/>
              </a:rPr>
              <a:t>As a rule of thumb,</a:t>
            </a:r>
            <a:r>
              <a:rPr lang="en-IN" sz="2000" b="1" i="0" dirty="0">
                <a:solidFill>
                  <a:srgbClr val="111111"/>
                </a:solidFill>
                <a:effectLst/>
                <a:latin typeface="Arial" panose="020B0604020202020204" pitchFamily="34" charset="0"/>
                <a:cs typeface="Arial" panose="020B0604020202020204" pitchFamily="34" charset="0"/>
              </a:rPr>
              <a:t> </a:t>
            </a:r>
            <a:r>
              <a:rPr lang="en-IN" sz="2000" b="1" i="1" dirty="0" err="1">
                <a:solidFill>
                  <a:srgbClr val="111111"/>
                </a:solidFill>
                <a:effectLst/>
                <a:latin typeface="Arial" panose="020B0604020202020204" pitchFamily="34" charset="0"/>
                <a:cs typeface="Arial" panose="020B0604020202020204" pitchFamily="34" charset="0"/>
              </a:rPr>
              <a:t>minPts</a:t>
            </a:r>
            <a:r>
              <a:rPr lang="en-IN" sz="2000" b="1" i="0" dirty="0">
                <a:solidFill>
                  <a:srgbClr val="111111"/>
                </a:solidFill>
                <a:effectLst/>
                <a:latin typeface="Arial" panose="020B0604020202020204" pitchFamily="34" charset="0"/>
                <a:cs typeface="Arial" panose="020B0604020202020204" pitchFamily="34" charset="0"/>
              </a:rPr>
              <a:t> = 2·</a:t>
            </a:r>
            <a:r>
              <a:rPr lang="en-IN" sz="2000" b="1" i="1" dirty="0">
                <a:solidFill>
                  <a:srgbClr val="111111"/>
                </a:solidFill>
                <a:effectLst/>
                <a:latin typeface="Arial" panose="020B0604020202020204" pitchFamily="34" charset="0"/>
                <a:cs typeface="Arial" panose="020B0604020202020204" pitchFamily="34" charset="0"/>
              </a:rPr>
              <a:t>dim</a:t>
            </a:r>
            <a:r>
              <a:rPr lang="en-IN" sz="2000" b="0" i="0" dirty="0">
                <a:solidFill>
                  <a:srgbClr val="111111"/>
                </a:solidFill>
                <a:effectLst/>
                <a:latin typeface="Arial" panose="020B0604020202020204" pitchFamily="34" charset="0"/>
                <a:cs typeface="Arial" panose="020B0604020202020204" pitchFamily="34" charset="0"/>
              </a:rPr>
              <a:t> can be used, but it may be necessary to choose larger values for very large data, for noisy data or for data that contains many duplicates.</a:t>
            </a:r>
          </a:p>
          <a:p>
            <a:pPr marL="342900" indent="-342900" algn="just">
              <a:buFont typeface="Arial" panose="020B0604020202020204" pitchFamily="34" charset="0"/>
              <a:buChar char="•"/>
            </a:pPr>
            <a:endParaRPr lang="en-IN" sz="2000" i="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91854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30A77-8118-6709-922B-0CA4E889935E}"/>
              </a:ext>
            </a:extLst>
          </p:cNvPr>
          <p:cNvSpPr>
            <a:spLocks noGrp="1"/>
          </p:cNvSpPr>
          <p:nvPr>
            <p:ph type="title"/>
          </p:nvPr>
        </p:nvSpPr>
        <p:spPr>
          <a:xfrm>
            <a:off x="563528" y="503780"/>
            <a:ext cx="6784330" cy="824277"/>
          </a:xfrm>
        </p:spPr>
        <p:txBody>
          <a:bodyPr>
            <a:noAutofit/>
          </a:bodyPr>
          <a:lstStyle/>
          <a:p>
            <a:r>
              <a:rPr lang="en-IN" sz="4000" b="1" i="0" dirty="0">
                <a:solidFill>
                  <a:srgbClr val="111111"/>
                </a:solidFill>
                <a:effectLst/>
              </a:rPr>
              <a:t>Parameter Estimation</a:t>
            </a:r>
            <a:endParaRPr lang="en-US" sz="4000" dirty="0"/>
          </a:p>
        </p:txBody>
      </p:sp>
      <p:sp>
        <p:nvSpPr>
          <p:cNvPr id="3" name="Content Placeholder 2">
            <a:extLst>
              <a:ext uri="{FF2B5EF4-FFF2-40B4-BE49-F238E27FC236}">
                <a16:creationId xmlns:a16="http://schemas.microsoft.com/office/drawing/2014/main" id="{C36F993A-4A61-DEE0-33FC-43310AFE8262}"/>
              </a:ext>
            </a:extLst>
          </p:cNvPr>
          <p:cNvSpPr>
            <a:spLocks noGrp="1"/>
          </p:cNvSpPr>
          <p:nvPr>
            <p:ph idx="1"/>
          </p:nvPr>
        </p:nvSpPr>
        <p:spPr>
          <a:xfrm>
            <a:off x="563528" y="1420205"/>
            <a:ext cx="11236586" cy="4654023"/>
          </a:xfrm>
          <a:solidFill>
            <a:schemeClr val="bg2"/>
          </a:solidFill>
          <a:ln>
            <a:solidFill>
              <a:schemeClr val="tx1"/>
            </a:solidFill>
          </a:ln>
        </p:spPr>
        <p:txBody>
          <a:bodyPr>
            <a:noAutofit/>
          </a:bodyPr>
          <a:lstStyle/>
          <a:p>
            <a:pPr algn="just"/>
            <a:r>
              <a:rPr lang="el-GR" sz="2000" b="1" i="0" dirty="0">
                <a:solidFill>
                  <a:srgbClr val="111111"/>
                </a:solidFill>
                <a:effectLst/>
                <a:latin typeface="Arial" panose="020B0604020202020204" pitchFamily="34" charset="0"/>
                <a:cs typeface="Arial" panose="020B0604020202020204" pitchFamily="34" charset="0"/>
              </a:rPr>
              <a:t>ε</a:t>
            </a:r>
            <a:r>
              <a:rPr lang="el-GR" sz="2000" b="0" i="0" dirty="0">
                <a:solidFill>
                  <a:srgbClr val="111111"/>
                </a:solidFill>
                <a:effectLst/>
                <a:latin typeface="Arial" panose="020B0604020202020204" pitchFamily="34" charset="0"/>
                <a:cs typeface="Arial" panose="020B0604020202020204" pitchFamily="34" charset="0"/>
              </a:rPr>
              <a:t>: </a:t>
            </a:r>
            <a:r>
              <a:rPr lang="en-IN" sz="2000" b="0" i="0" dirty="0">
                <a:solidFill>
                  <a:srgbClr val="111111"/>
                </a:solidFill>
                <a:effectLst/>
                <a:latin typeface="Arial" panose="020B0604020202020204" pitchFamily="34" charset="0"/>
                <a:cs typeface="Arial" panose="020B0604020202020204" pitchFamily="34" charset="0"/>
              </a:rPr>
              <a:t>The value for </a:t>
            </a:r>
            <a:r>
              <a:rPr lang="el-GR" sz="2000" b="0" i="0" dirty="0">
                <a:solidFill>
                  <a:srgbClr val="111111"/>
                </a:solidFill>
                <a:effectLst/>
                <a:latin typeface="Arial" panose="020B0604020202020204" pitchFamily="34" charset="0"/>
                <a:cs typeface="Arial" panose="020B0604020202020204" pitchFamily="34" charset="0"/>
              </a:rPr>
              <a:t>ε </a:t>
            </a:r>
            <a:r>
              <a:rPr lang="en-IN" sz="2000" b="0" i="0" dirty="0">
                <a:solidFill>
                  <a:srgbClr val="111111"/>
                </a:solidFill>
                <a:effectLst/>
                <a:latin typeface="Arial" panose="020B0604020202020204" pitchFamily="34" charset="0"/>
                <a:cs typeface="Arial" panose="020B0604020202020204" pitchFamily="34" charset="0"/>
              </a:rPr>
              <a:t>can then be chosen by using a </a:t>
            </a:r>
            <a:r>
              <a:rPr lang="en-IN" sz="2000" b="0" i="0" u="sng" dirty="0">
                <a:solidFill>
                  <a:srgbClr val="211F1F"/>
                </a:solidFill>
                <a:effectLst/>
                <a:latin typeface="Arial" panose="020B0604020202020204" pitchFamily="34" charset="0"/>
                <a:cs typeface="Arial" panose="020B0604020202020204" pitchFamily="34" charset="0"/>
              </a:rPr>
              <a:t>k-distance graph</a:t>
            </a:r>
            <a:r>
              <a:rPr lang="en-IN" sz="2000" b="0" i="0" dirty="0">
                <a:solidFill>
                  <a:srgbClr val="111111"/>
                </a:solidFill>
                <a:effectLst/>
                <a:latin typeface="Arial" panose="020B0604020202020204" pitchFamily="34" charset="0"/>
                <a:cs typeface="Arial" panose="020B0604020202020204" pitchFamily="34" charset="0"/>
              </a:rPr>
              <a:t>, plotting the distance to the </a:t>
            </a:r>
            <a:r>
              <a:rPr lang="en-IN" sz="2000" b="1" i="1" dirty="0">
                <a:solidFill>
                  <a:srgbClr val="111111"/>
                </a:solidFill>
                <a:effectLst/>
                <a:latin typeface="Arial" panose="020B0604020202020204" pitchFamily="34" charset="0"/>
                <a:cs typeface="Arial" panose="020B0604020202020204" pitchFamily="34" charset="0"/>
              </a:rPr>
              <a:t>k</a:t>
            </a:r>
            <a:r>
              <a:rPr lang="en-IN" sz="2000" b="1" i="0" dirty="0">
                <a:solidFill>
                  <a:srgbClr val="111111"/>
                </a:solidFill>
                <a:effectLst/>
                <a:latin typeface="Arial" panose="020B0604020202020204" pitchFamily="34" charset="0"/>
                <a:cs typeface="Arial" panose="020B0604020202020204" pitchFamily="34" charset="0"/>
              </a:rPr>
              <a:t> = </a:t>
            </a:r>
            <a:r>
              <a:rPr lang="en-IN" sz="2000" b="1" i="1" dirty="0">
                <a:solidFill>
                  <a:srgbClr val="111111"/>
                </a:solidFill>
                <a:effectLst/>
                <a:latin typeface="Arial" panose="020B0604020202020204" pitchFamily="34" charset="0"/>
                <a:cs typeface="Arial" panose="020B0604020202020204" pitchFamily="34" charset="0"/>
              </a:rPr>
              <a:t>minPts</a:t>
            </a:r>
            <a:r>
              <a:rPr lang="en-IN" sz="2000" b="1" i="0" dirty="0">
                <a:solidFill>
                  <a:srgbClr val="111111"/>
                </a:solidFill>
                <a:effectLst/>
                <a:latin typeface="Arial" panose="020B0604020202020204" pitchFamily="34" charset="0"/>
                <a:cs typeface="Arial" panose="020B0604020202020204" pitchFamily="34" charset="0"/>
              </a:rPr>
              <a:t>-1</a:t>
            </a:r>
            <a:r>
              <a:rPr lang="en-IN" sz="2000" b="0" i="0" dirty="0">
                <a:solidFill>
                  <a:srgbClr val="111111"/>
                </a:solidFill>
                <a:effectLst/>
                <a:latin typeface="Arial" panose="020B0604020202020204" pitchFamily="34" charset="0"/>
                <a:cs typeface="Arial" panose="020B0604020202020204" pitchFamily="34" charset="0"/>
              </a:rPr>
              <a:t> nearest </a:t>
            </a:r>
            <a:r>
              <a:rPr lang="en-IN" sz="2000" b="0" i="0" dirty="0" err="1">
                <a:solidFill>
                  <a:srgbClr val="111111"/>
                </a:solidFill>
                <a:effectLst/>
                <a:latin typeface="Arial" panose="020B0604020202020204" pitchFamily="34" charset="0"/>
                <a:cs typeface="Arial" panose="020B0604020202020204" pitchFamily="34" charset="0"/>
              </a:rPr>
              <a:t>neighbor</a:t>
            </a:r>
            <a:r>
              <a:rPr lang="en-IN" sz="2000" b="0" i="0" dirty="0">
                <a:solidFill>
                  <a:srgbClr val="111111"/>
                </a:solidFill>
                <a:effectLst/>
                <a:latin typeface="Arial" panose="020B0604020202020204" pitchFamily="34" charset="0"/>
                <a:cs typeface="Arial" panose="020B0604020202020204" pitchFamily="34" charset="0"/>
              </a:rPr>
              <a:t> ordered from the largest to the smallest value. </a:t>
            </a:r>
          </a:p>
          <a:p>
            <a:pPr marL="342900" indent="-342900" algn="just">
              <a:buFont typeface="Arial" panose="020B0604020202020204" pitchFamily="34" charset="0"/>
              <a:buChar char="•"/>
            </a:pPr>
            <a:r>
              <a:rPr lang="en-IN" sz="2000" b="0" i="0" dirty="0">
                <a:solidFill>
                  <a:srgbClr val="111111"/>
                </a:solidFill>
                <a:effectLst/>
                <a:latin typeface="Arial" panose="020B0604020202020204" pitchFamily="34" charset="0"/>
                <a:cs typeface="Arial" panose="020B0604020202020204" pitchFamily="34" charset="0"/>
              </a:rPr>
              <a:t>Good values of </a:t>
            </a:r>
            <a:r>
              <a:rPr lang="el-GR" sz="2000" b="0" i="0" dirty="0">
                <a:solidFill>
                  <a:srgbClr val="111111"/>
                </a:solidFill>
                <a:effectLst/>
                <a:latin typeface="Arial" panose="020B0604020202020204" pitchFamily="34" charset="0"/>
                <a:cs typeface="Arial" panose="020B0604020202020204" pitchFamily="34" charset="0"/>
              </a:rPr>
              <a:t>ε </a:t>
            </a:r>
            <a:r>
              <a:rPr lang="en-IN" sz="2000" b="0" i="0" dirty="0">
                <a:solidFill>
                  <a:srgbClr val="111111"/>
                </a:solidFill>
                <a:effectLst/>
                <a:latin typeface="Arial" panose="020B0604020202020204" pitchFamily="34" charset="0"/>
                <a:cs typeface="Arial" panose="020B0604020202020204" pitchFamily="34" charset="0"/>
              </a:rPr>
              <a:t>are where this plot shows an “elbow”: if </a:t>
            </a:r>
            <a:r>
              <a:rPr lang="el-GR" sz="2000" b="0" i="0" dirty="0">
                <a:solidFill>
                  <a:srgbClr val="111111"/>
                </a:solidFill>
                <a:effectLst/>
                <a:latin typeface="Arial" panose="020B0604020202020204" pitchFamily="34" charset="0"/>
                <a:cs typeface="Arial" panose="020B0604020202020204" pitchFamily="34" charset="0"/>
              </a:rPr>
              <a:t>ε </a:t>
            </a:r>
            <a:r>
              <a:rPr lang="en-IN" sz="2000" b="0" i="0" dirty="0">
                <a:solidFill>
                  <a:srgbClr val="111111"/>
                </a:solidFill>
                <a:effectLst/>
                <a:latin typeface="Arial" panose="020B0604020202020204" pitchFamily="34" charset="0"/>
                <a:cs typeface="Arial" panose="020B0604020202020204" pitchFamily="34" charset="0"/>
              </a:rPr>
              <a:t>is chosen much too small, a large part of the data will not be clustered; whereas for a too high value of </a:t>
            </a:r>
            <a:r>
              <a:rPr lang="el-GR" sz="2000" b="0" i="0" dirty="0">
                <a:solidFill>
                  <a:srgbClr val="111111"/>
                </a:solidFill>
                <a:effectLst/>
                <a:latin typeface="Arial" panose="020B0604020202020204" pitchFamily="34" charset="0"/>
                <a:cs typeface="Arial" panose="020B0604020202020204" pitchFamily="34" charset="0"/>
              </a:rPr>
              <a:t>ε, </a:t>
            </a:r>
            <a:r>
              <a:rPr lang="en-IN" sz="2000" b="0" i="0" dirty="0">
                <a:solidFill>
                  <a:srgbClr val="111111"/>
                </a:solidFill>
                <a:effectLst/>
                <a:latin typeface="Arial" panose="020B0604020202020204" pitchFamily="34" charset="0"/>
                <a:cs typeface="Arial" panose="020B0604020202020204" pitchFamily="34" charset="0"/>
              </a:rPr>
              <a:t>clusters will merge and the majority of objects will be in the same cluster. </a:t>
            </a:r>
          </a:p>
          <a:p>
            <a:pPr marL="342900" indent="-342900" algn="just">
              <a:buFont typeface="Arial" panose="020B0604020202020204" pitchFamily="34" charset="0"/>
              <a:buChar char="•"/>
            </a:pPr>
            <a:r>
              <a:rPr lang="en-IN" sz="2000" b="0" i="0" dirty="0">
                <a:solidFill>
                  <a:srgbClr val="111111"/>
                </a:solidFill>
                <a:effectLst/>
                <a:latin typeface="Arial" panose="020B0604020202020204" pitchFamily="34" charset="0"/>
                <a:cs typeface="Arial" panose="020B0604020202020204" pitchFamily="34" charset="0"/>
              </a:rPr>
              <a:t>In general, small values of </a:t>
            </a:r>
            <a:r>
              <a:rPr lang="el-GR" sz="2000" b="0" i="0" dirty="0">
                <a:solidFill>
                  <a:srgbClr val="111111"/>
                </a:solidFill>
                <a:effectLst/>
                <a:latin typeface="Arial" panose="020B0604020202020204" pitchFamily="34" charset="0"/>
                <a:cs typeface="Arial" panose="020B0604020202020204" pitchFamily="34" charset="0"/>
              </a:rPr>
              <a:t>ε </a:t>
            </a:r>
            <a:r>
              <a:rPr lang="en-IN" sz="2000" b="0" i="0" dirty="0">
                <a:solidFill>
                  <a:srgbClr val="111111"/>
                </a:solidFill>
                <a:effectLst/>
                <a:latin typeface="Arial" panose="020B0604020202020204" pitchFamily="34" charset="0"/>
                <a:cs typeface="Arial" panose="020B0604020202020204" pitchFamily="34" charset="0"/>
              </a:rPr>
              <a:t>are preferable, and as a rule of thumb, only a small fraction of points should be within this distance of each other.</a:t>
            </a:r>
          </a:p>
          <a:p>
            <a:pPr marL="342900" indent="-342900" algn="just">
              <a:buFont typeface="Arial" panose="020B0604020202020204" pitchFamily="34" charset="0"/>
              <a:buChar char="•"/>
            </a:pPr>
            <a:r>
              <a:rPr lang="en-IN" sz="2000" b="1" i="0" dirty="0">
                <a:solidFill>
                  <a:srgbClr val="111111"/>
                </a:solidFill>
                <a:effectLst/>
                <a:latin typeface="Arial" panose="020B0604020202020204" pitchFamily="34" charset="0"/>
                <a:cs typeface="Arial" panose="020B0604020202020204" pitchFamily="34" charset="0"/>
              </a:rPr>
              <a:t>Distance function</a:t>
            </a:r>
            <a:r>
              <a:rPr lang="en-IN" sz="2000" b="0" i="0" dirty="0">
                <a:solidFill>
                  <a:srgbClr val="111111"/>
                </a:solidFill>
                <a:effectLst/>
                <a:latin typeface="Arial" panose="020B0604020202020204" pitchFamily="34" charset="0"/>
                <a:cs typeface="Arial" panose="020B0604020202020204" pitchFamily="34" charset="0"/>
              </a:rPr>
              <a:t>: The choice of distance function is tightly linked to the choice of </a:t>
            </a:r>
            <a:r>
              <a:rPr lang="el-GR" sz="2000" b="0" i="0" dirty="0">
                <a:solidFill>
                  <a:srgbClr val="111111"/>
                </a:solidFill>
                <a:effectLst/>
                <a:latin typeface="Arial" panose="020B0604020202020204" pitchFamily="34" charset="0"/>
                <a:cs typeface="Arial" panose="020B0604020202020204" pitchFamily="34" charset="0"/>
              </a:rPr>
              <a:t>ε, </a:t>
            </a:r>
            <a:r>
              <a:rPr lang="en-IN" sz="2000" b="0" i="0" dirty="0">
                <a:solidFill>
                  <a:srgbClr val="111111"/>
                </a:solidFill>
                <a:effectLst/>
                <a:latin typeface="Arial" panose="020B0604020202020204" pitchFamily="34" charset="0"/>
                <a:cs typeface="Arial" panose="020B0604020202020204" pitchFamily="34" charset="0"/>
              </a:rPr>
              <a:t>and has a major impact on the outcomes. In general, it will be necessary to first identify a reasonable measure of similarity for the data set, before the parameter </a:t>
            </a:r>
            <a:r>
              <a:rPr lang="el-GR" sz="2000" b="0" i="0" dirty="0">
                <a:solidFill>
                  <a:srgbClr val="111111"/>
                </a:solidFill>
                <a:effectLst/>
                <a:latin typeface="Arial" panose="020B0604020202020204" pitchFamily="34" charset="0"/>
                <a:cs typeface="Arial" panose="020B0604020202020204" pitchFamily="34" charset="0"/>
              </a:rPr>
              <a:t>ε </a:t>
            </a:r>
            <a:r>
              <a:rPr lang="en-IN" sz="2000" b="0" i="0" dirty="0">
                <a:solidFill>
                  <a:srgbClr val="111111"/>
                </a:solidFill>
                <a:effectLst/>
                <a:latin typeface="Arial" panose="020B0604020202020204" pitchFamily="34" charset="0"/>
                <a:cs typeface="Arial" panose="020B0604020202020204" pitchFamily="34" charset="0"/>
              </a:rPr>
              <a:t>can be chosen. </a:t>
            </a:r>
          </a:p>
          <a:p>
            <a:pPr marL="342900" indent="-342900" algn="just">
              <a:buFont typeface="Arial" panose="020B0604020202020204" pitchFamily="34" charset="0"/>
              <a:buChar char="•"/>
            </a:pPr>
            <a:r>
              <a:rPr lang="en-IN" sz="2000" b="0" i="0" dirty="0">
                <a:solidFill>
                  <a:srgbClr val="111111"/>
                </a:solidFill>
                <a:effectLst/>
                <a:latin typeface="Arial" panose="020B0604020202020204" pitchFamily="34" charset="0"/>
                <a:cs typeface="Arial" panose="020B0604020202020204" pitchFamily="34" charset="0"/>
              </a:rPr>
              <a:t>There is no estimation for this parameter, but the distance functions need to be chosen appropriately for the data set.</a:t>
            </a:r>
          </a:p>
          <a:p>
            <a:pPr marL="342900" indent="-342900" algn="just">
              <a:buFont typeface="Arial" panose="020B0604020202020204" pitchFamily="34" charset="0"/>
              <a:buChar char="•"/>
            </a:pPr>
            <a:endParaRPr lang="en-IN" sz="2000" i="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939392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30A77-8118-6709-922B-0CA4E889935E}"/>
              </a:ext>
            </a:extLst>
          </p:cNvPr>
          <p:cNvSpPr>
            <a:spLocks noGrp="1"/>
          </p:cNvSpPr>
          <p:nvPr>
            <p:ph type="title"/>
          </p:nvPr>
        </p:nvSpPr>
        <p:spPr>
          <a:xfrm>
            <a:off x="563528" y="503780"/>
            <a:ext cx="6784330" cy="824277"/>
          </a:xfrm>
        </p:spPr>
        <p:txBody>
          <a:bodyPr>
            <a:noAutofit/>
          </a:bodyPr>
          <a:lstStyle/>
          <a:p>
            <a:r>
              <a:rPr lang="en-IN" sz="4000" b="1" i="0" dirty="0">
                <a:solidFill>
                  <a:srgbClr val="111111"/>
                </a:solidFill>
                <a:effectLst/>
              </a:rPr>
              <a:t>PROS &amp; CONS OF DBSCAN</a:t>
            </a:r>
            <a:endParaRPr lang="en-US" sz="4000" dirty="0"/>
          </a:p>
        </p:txBody>
      </p:sp>
      <p:sp>
        <p:nvSpPr>
          <p:cNvPr id="3" name="Content Placeholder 2">
            <a:extLst>
              <a:ext uri="{FF2B5EF4-FFF2-40B4-BE49-F238E27FC236}">
                <a16:creationId xmlns:a16="http://schemas.microsoft.com/office/drawing/2014/main" id="{C36F993A-4A61-DEE0-33FC-43310AFE8262}"/>
              </a:ext>
            </a:extLst>
          </p:cNvPr>
          <p:cNvSpPr>
            <a:spLocks noGrp="1"/>
          </p:cNvSpPr>
          <p:nvPr>
            <p:ph idx="1"/>
          </p:nvPr>
        </p:nvSpPr>
        <p:spPr>
          <a:xfrm>
            <a:off x="563528" y="1420205"/>
            <a:ext cx="11236586" cy="4654023"/>
          </a:xfrm>
          <a:solidFill>
            <a:schemeClr val="bg2"/>
          </a:solidFill>
          <a:ln>
            <a:solidFill>
              <a:schemeClr val="tx1"/>
            </a:solidFill>
          </a:ln>
        </p:spPr>
        <p:txBody>
          <a:bodyPr>
            <a:noAutofit/>
          </a:bodyPr>
          <a:lstStyle/>
          <a:p>
            <a:pPr algn="just" fontAlgn="base"/>
            <a:r>
              <a:rPr lang="en-IN" sz="2000" b="1" i="0" dirty="0">
                <a:effectLst/>
                <a:latin typeface="Arial" panose="020B0604020202020204" pitchFamily="34" charset="0"/>
                <a:cs typeface="Arial" panose="020B0604020202020204" pitchFamily="34" charset="0"/>
              </a:rPr>
              <a:t>Pros</a:t>
            </a:r>
          </a:p>
          <a:p>
            <a:pPr algn="just" fontAlgn="base">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The DBSCAN is better than other cluster algorithms because it does not require a pre-set number of clusters.</a:t>
            </a:r>
          </a:p>
          <a:p>
            <a:pPr algn="just" fontAlgn="base">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It identifies outliers as noise, unlike the Mean-Shift method that forces such points into the cluster in spite of having different characteristics.</a:t>
            </a:r>
          </a:p>
          <a:p>
            <a:pPr algn="just" fontAlgn="base">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It finds arbitrarily shaped and sized clusters quite well.</a:t>
            </a:r>
          </a:p>
          <a:p>
            <a:pPr algn="just" fontAlgn="base"/>
            <a:r>
              <a:rPr lang="en-IN" sz="2000" b="1" i="0" dirty="0">
                <a:effectLst/>
                <a:latin typeface="Arial" panose="020B0604020202020204" pitchFamily="34" charset="0"/>
                <a:cs typeface="Arial" panose="020B0604020202020204" pitchFamily="34" charset="0"/>
              </a:rPr>
              <a:t>Cons</a:t>
            </a:r>
          </a:p>
          <a:p>
            <a:pPr algn="just" fontAlgn="base">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It is not very effective when you have clusters of varying densities. There is a variance in the setting of the distance threshold </a:t>
            </a:r>
            <a:r>
              <a:rPr lang="en-IN" sz="2000" b="0" i="0" dirty="0" err="1">
                <a:effectLst/>
                <a:latin typeface="Arial" panose="020B0604020202020204" pitchFamily="34" charset="0"/>
                <a:cs typeface="Arial" panose="020B0604020202020204" pitchFamily="34" charset="0"/>
              </a:rPr>
              <a:t>Ɛ</a:t>
            </a:r>
            <a:r>
              <a:rPr lang="en-IN" sz="2000" b="0" i="0" dirty="0">
                <a:effectLst/>
                <a:latin typeface="Arial" panose="020B0604020202020204" pitchFamily="34" charset="0"/>
                <a:cs typeface="Arial" panose="020B0604020202020204" pitchFamily="34" charset="0"/>
              </a:rPr>
              <a:t> and the minimum points for identifying the </a:t>
            </a:r>
            <a:r>
              <a:rPr lang="en-IN" sz="2000" b="0" i="0" dirty="0" err="1">
                <a:effectLst/>
                <a:latin typeface="Arial" panose="020B0604020202020204" pitchFamily="34" charset="0"/>
                <a:cs typeface="Arial" panose="020B0604020202020204" pitchFamily="34" charset="0"/>
              </a:rPr>
              <a:t>neighborhood</a:t>
            </a:r>
            <a:r>
              <a:rPr lang="en-IN" sz="2000" b="0" i="0" dirty="0">
                <a:effectLst/>
                <a:latin typeface="Arial" panose="020B0604020202020204" pitchFamily="34" charset="0"/>
                <a:cs typeface="Arial" panose="020B0604020202020204" pitchFamily="34" charset="0"/>
              </a:rPr>
              <a:t> when there is a change in the density levels.</a:t>
            </a:r>
          </a:p>
          <a:p>
            <a:pPr algn="just" fontAlgn="base">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If you have high dimensional data, the determining of the distance threshold </a:t>
            </a:r>
            <a:r>
              <a:rPr lang="en-IN" sz="2000" b="0" i="0" dirty="0" err="1">
                <a:effectLst/>
                <a:latin typeface="Arial" panose="020B0604020202020204" pitchFamily="34" charset="0"/>
                <a:cs typeface="Arial" panose="020B0604020202020204" pitchFamily="34" charset="0"/>
              </a:rPr>
              <a:t>Ɛ</a:t>
            </a:r>
            <a:r>
              <a:rPr lang="en-IN" sz="2000" b="0" i="0" dirty="0">
                <a:effectLst/>
                <a:latin typeface="Arial" panose="020B0604020202020204" pitchFamily="34" charset="0"/>
                <a:cs typeface="Arial" panose="020B0604020202020204" pitchFamily="34" charset="0"/>
              </a:rPr>
              <a:t> becomes a challenging task.</a:t>
            </a:r>
          </a:p>
          <a:p>
            <a:pPr marL="342900" indent="-342900" algn="just">
              <a:buFont typeface="Arial" panose="020B0604020202020204" pitchFamily="34" charset="0"/>
              <a:buChar char="•"/>
            </a:pPr>
            <a:endParaRPr lang="en-IN" sz="2000" i="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37098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0B905-2F6D-DA8E-D955-096CCD49575F}"/>
              </a:ext>
            </a:extLst>
          </p:cNvPr>
          <p:cNvSpPr>
            <a:spLocks noGrp="1"/>
          </p:cNvSpPr>
          <p:nvPr>
            <p:ph type="title"/>
          </p:nvPr>
        </p:nvSpPr>
        <p:spPr>
          <a:xfrm>
            <a:off x="751114" y="751691"/>
            <a:ext cx="10333075" cy="682762"/>
          </a:xfrm>
        </p:spPr>
        <p:txBody>
          <a:bodyPr>
            <a:noAutofit/>
          </a:bodyPr>
          <a:lstStyle/>
          <a:p>
            <a:pPr marL="0" marR="0" lvl="0" indent="0" defTabSz="914400" rtl="0" eaLnBrk="0" fontAlgn="base" latinLnBrk="0" hangingPunct="0">
              <a:lnSpc>
                <a:spcPct val="100000"/>
              </a:lnSpc>
              <a:spcBef>
                <a:spcPct val="0"/>
              </a:spcBef>
              <a:spcAft>
                <a:spcPct val="0"/>
              </a:spcAft>
              <a:tabLst/>
            </a:pPr>
            <a:r>
              <a:rPr kumimoji="0" lang="en-US" altLang="en-US" sz="4000" b="1" i="0" u="none" strike="noStrike" cap="none" normalizeH="0" baseline="0" dirty="0">
                <a:ln>
                  <a:noFill/>
                </a:ln>
                <a:solidFill>
                  <a:schemeClr val="tx1"/>
                </a:solidFill>
                <a:effectLst/>
              </a:rPr>
              <a:t>DBSCAN Vs K-means Clustering</a:t>
            </a:r>
            <a:endParaRPr lang="en-US" sz="4000" dirty="0"/>
          </a:p>
        </p:txBody>
      </p:sp>
      <p:graphicFrame>
        <p:nvGraphicFramePr>
          <p:cNvPr id="8" name="Table 7">
            <a:extLst>
              <a:ext uri="{FF2B5EF4-FFF2-40B4-BE49-F238E27FC236}">
                <a16:creationId xmlns:a16="http://schemas.microsoft.com/office/drawing/2014/main" id="{77A8F025-1F90-A6DA-C526-B32B04F0A501}"/>
              </a:ext>
            </a:extLst>
          </p:cNvPr>
          <p:cNvGraphicFramePr>
            <a:graphicFrameLocks noGrp="1"/>
          </p:cNvGraphicFramePr>
          <p:nvPr>
            <p:extLst>
              <p:ext uri="{D42A27DB-BD31-4B8C-83A1-F6EECF244321}">
                <p14:modId xmlns:p14="http://schemas.microsoft.com/office/powerpoint/2010/main" val="472572084"/>
              </p:ext>
            </p:extLst>
          </p:nvPr>
        </p:nvGraphicFramePr>
        <p:xfrm>
          <a:off x="751114" y="1741715"/>
          <a:ext cx="10689771" cy="3681832"/>
        </p:xfrm>
        <a:graphic>
          <a:graphicData uri="http://schemas.openxmlformats.org/drawingml/2006/table">
            <a:tbl>
              <a:tblPr>
                <a:tableStyleId>{0505E3EF-67EA-436B-97B2-0124C06EBD24}</a:tableStyleId>
              </a:tblPr>
              <a:tblGrid>
                <a:gridCol w="1159666">
                  <a:extLst>
                    <a:ext uri="{9D8B030D-6E8A-4147-A177-3AD203B41FA5}">
                      <a16:colId xmlns:a16="http://schemas.microsoft.com/office/drawing/2014/main" val="1033621849"/>
                    </a:ext>
                  </a:extLst>
                </a:gridCol>
                <a:gridCol w="4854685">
                  <a:extLst>
                    <a:ext uri="{9D8B030D-6E8A-4147-A177-3AD203B41FA5}">
                      <a16:colId xmlns:a16="http://schemas.microsoft.com/office/drawing/2014/main" val="1513363820"/>
                    </a:ext>
                  </a:extLst>
                </a:gridCol>
                <a:gridCol w="4675420">
                  <a:extLst>
                    <a:ext uri="{9D8B030D-6E8A-4147-A177-3AD203B41FA5}">
                      <a16:colId xmlns:a16="http://schemas.microsoft.com/office/drawing/2014/main" val="3841181135"/>
                    </a:ext>
                  </a:extLst>
                </a:gridCol>
              </a:tblGrid>
              <a:tr h="415384">
                <a:tc>
                  <a:txBody>
                    <a:bodyPr/>
                    <a:lstStyle/>
                    <a:p>
                      <a:pPr algn="just"/>
                      <a:r>
                        <a:rPr lang="en-IN" sz="2000" b="1" dirty="0">
                          <a:effectLst/>
                          <a:latin typeface="Arial" panose="020B0604020202020204" pitchFamily="34" charset="0"/>
                          <a:cs typeface="Arial" panose="020B0604020202020204" pitchFamily="34" charset="0"/>
                        </a:rPr>
                        <a:t>S. No.</a:t>
                      </a:r>
                    </a:p>
                  </a:txBody>
                  <a:tcPr marL="108000" marR="108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just"/>
                      <a:r>
                        <a:rPr lang="en-IN" sz="2000" b="1">
                          <a:effectLst/>
                          <a:latin typeface="Arial" panose="020B0604020202020204" pitchFamily="34" charset="0"/>
                          <a:cs typeface="Arial" panose="020B0604020202020204" pitchFamily="34" charset="0"/>
                        </a:rPr>
                        <a:t>K-means Clustering</a:t>
                      </a:r>
                    </a:p>
                  </a:txBody>
                  <a:tcPr marL="108000" marR="108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just"/>
                      <a:r>
                        <a:rPr lang="en-IN" sz="2000" b="1" dirty="0">
                          <a:effectLst/>
                          <a:latin typeface="Arial" panose="020B0604020202020204" pitchFamily="34" charset="0"/>
                          <a:cs typeface="Arial" panose="020B0604020202020204" pitchFamily="34" charset="0"/>
                        </a:rPr>
                        <a:t>DBSCAN</a:t>
                      </a:r>
                    </a:p>
                  </a:txBody>
                  <a:tcPr marL="108000" marR="108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260186719"/>
                  </a:ext>
                </a:extLst>
              </a:tr>
              <a:tr h="0">
                <a:tc>
                  <a:txBody>
                    <a:bodyPr/>
                    <a:lstStyle/>
                    <a:p>
                      <a:pPr algn="just"/>
                      <a:r>
                        <a:rPr lang="en-IN" sz="2000" dirty="0">
                          <a:effectLst/>
                          <a:latin typeface="Arial" panose="020B0604020202020204" pitchFamily="34" charset="0"/>
                          <a:cs typeface="Arial" panose="020B0604020202020204" pitchFamily="34" charset="0"/>
                        </a:rPr>
                        <a:t>1</a:t>
                      </a:r>
                      <a:br>
                        <a:rPr lang="en-IN" sz="2000" dirty="0">
                          <a:effectLst/>
                          <a:latin typeface="Arial" panose="020B0604020202020204" pitchFamily="34" charset="0"/>
                          <a:cs typeface="Arial" panose="020B0604020202020204" pitchFamily="34" charset="0"/>
                        </a:rPr>
                      </a:br>
                      <a:endParaRPr lang="en-IN" sz="2000" dirty="0">
                        <a:effectLst/>
                        <a:latin typeface="Arial" panose="020B0604020202020204" pitchFamily="34" charset="0"/>
                        <a:cs typeface="Arial" panose="020B0604020202020204" pitchFamily="34" charset="0"/>
                      </a:endParaRPr>
                    </a:p>
                  </a:txBody>
                  <a:tcPr marL="108000" marR="108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just"/>
                      <a:r>
                        <a:rPr lang="en-IN" sz="2000" dirty="0">
                          <a:effectLst/>
                          <a:latin typeface="Arial" panose="020B0604020202020204" pitchFamily="34" charset="0"/>
                          <a:cs typeface="Arial" panose="020B0604020202020204" pitchFamily="34" charset="0"/>
                        </a:rPr>
                        <a:t>Distance based clustering</a:t>
                      </a:r>
                    </a:p>
                  </a:txBody>
                  <a:tcPr marL="108000" marR="108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just"/>
                      <a:r>
                        <a:rPr lang="en-IN" sz="2000" dirty="0">
                          <a:effectLst/>
                          <a:latin typeface="Arial" panose="020B0604020202020204" pitchFamily="34" charset="0"/>
                          <a:cs typeface="Arial" panose="020B0604020202020204" pitchFamily="34" charset="0"/>
                        </a:rPr>
                        <a:t>Density based clustering</a:t>
                      </a:r>
                    </a:p>
                  </a:txBody>
                  <a:tcPr marL="108000" marR="108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707551471"/>
                  </a:ext>
                </a:extLst>
              </a:tr>
              <a:tr h="682416">
                <a:tc>
                  <a:txBody>
                    <a:bodyPr/>
                    <a:lstStyle/>
                    <a:p>
                      <a:pPr algn="just"/>
                      <a:r>
                        <a:rPr lang="en-IN" sz="2000" dirty="0">
                          <a:effectLst/>
                          <a:latin typeface="Arial" panose="020B0604020202020204" pitchFamily="34" charset="0"/>
                          <a:cs typeface="Arial" panose="020B0604020202020204" pitchFamily="34" charset="0"/>
                        </a:rPr>
                        <a:t>2</a:t>
                      </a:r>
                      <a:br>
                        <a:rPr lang="en-IN" sz="2000" dirty="0">
                          <a:effectLst/>
                          <a:latin typeface="Arial" panose="020B0604020202020204" pitchFamily="34" charset="0"/>
                          <a:cs typeface="Arial" panose="020B0604020202020204" pitchFamily="34" charset="0"/>
                        </a:rPr>
                      </a:br>
                      <a:endParaRPr lang="en-IN" sz="2000" dirty="0">
                        <a:effectLst/>
                        <a:latin typeface="Arial" panose="020B0604020202020204" pitchFamily="34" charset="0"/>
                        <a:cs typeface="Arial" panose="020B0604020202020204" pitchFamily="34" charset="0"/>
                      </a:endParaRPr>
                    </a:p>
                  </a:txBody>
                  <a:tcPr marL="108000" marR="108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just"/>
                      <a:r>
                        <a:rPr lang="en-IN" sz="2000" dirty="0">
                          <a:effectLst/>
                          <a:latin typeface="Arial" panose="020B0604020202020204" pitchFamily="34" charset="0"/>
                          <a:cs typeface="Arial" panose="020B0604020202020204" pitchFamily="34" charset="0"/>
                        </a:rPr>
                        <a:t>Every observation becomes a part of some cluster eventually</a:t>
                      </a:r>
                    </a:p>
                  </a:txBody>
                  <a:tcPr marL="108000" marR="108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just"/>
                      <a:r>
                        <a:rPr lang="en-IN" sz="2000">
                          <a:effectLst/>
                          <a:latin typeface="Arial" panose="020B0604020202020204" pitchFamily="34" charset="0"/>
                          <a:cs typeface="Arial" panose="020B0604020202020204" pitchFamily="34" charset="0"/>
                        </a:rPr>
                        <a:t>Clearly separates outliers and clusters observations in high density areas</a:t>
                      </a:r>
                    </a:p>
                  </a:txBody>
                  <a:tcPr marL="108000" marR="108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165334787"/>
                  </a:ext>
                </a:extLst>
              </a:tr>
              <a:tr h="682416">
                <a:tc>
                  <a:txBody>
                    <a:bodyPr/>
                    <a:lstStyle/>
                    <a:p>
                      <a:pPr algn="just"/>
                      <a:r>
                        <a:rPr lang="en-IN" sz="2000" dirty="0">
                          <a:effectLst/>
                          <a:latin typeface="Arial" panose="020B0604020202020204" pitchFamily="34" charset="0"/>
                          <a:cs typeface="Arial" panose="020B0604020202020204" pitchFamily="34" charset="0"/>
                        </a:rPr>
                        <a:t>3</a:t>
                      </a:r>
                      <a:br>
                        <a:rPr lang="en-IN" sz="2000" dirty="0">
                          <a:effectLst/>
                          <a:latin typeface="Arial" panose="020B0604020202020204" pitchFamily="34" charset="0"/>
                          <a:cs typeface="Arial" panose="020B0604020202020204" pitchFamily="34" charset="0"/>
                        </a:rPr>
                      </a:br>
                      <a:endParaRPr lang="en-IN" sz="2000" dirty="0">
                        <a:effectLst/>
                        <a:latin typeface="Arial" panose="020B0604020202020204" pitchFamily="34" charset="0"/>
                        <a:cs typeface="Arial" panose="020B0604020202020204" pitchFamily="34" charset="0"/>
                      </a:endParaRPr>
                    </a:p>
                  </a:txBody>
                  <a:tcPr marL="108000" marR="108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just"/>
                      <a:r>
                        <a:rPr lang="en-IN" sz="2000">
                          <a:effectLst/>
                          <a:latin typeface="Arial" panose="020B0604020202020204" pitchFamily="34" charset="0"/>
                          <a:cs typeface="Arial" panose="020B0604020202020204" pitchFamily="34" charset="0"/>
                        </a:rPr>
                        <a:t>Build clusters that have a shape of a hypersphere</a:t>
                      </a:r>
                    </a:p>
                  </a:txBody>
                  <a:tcPr marL="108000" marR="108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just"/>
                      <a:r>
                        <a:rPr lang="en-IN" sz="2000" dirty="0">
                          <a:effectLst/>
                          <a:latin typeface="Arial" panose="020B0604020202020204" pitchFamily="34" charset="0"/>
                          <a:cs typeface="Arial" panose="020B0604020202020204" pitchFamily="34" charset="0"/>
                        </a:rPr>
                        <a:t>Build clusters that have an arbitrary shape or clusters within clusters.</a:t>
                      </a:r>
                    </a:p>
                  </a:txBody>
                  <a:tcPr marL="108000" marR="108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688924870"/>
                  </a:ext>
                </a:extLst>
              </a:tr>
              <a:tr h="0">
                <a:tc>
                  <a:txBody>
                    <a:bodyPr/>
                    <a:lstStyle/>
                    <a:p>
                      <a:pPr algn="just"/>
                      <a:r>
                        <a:rPr lang="en-IN" sz="2000" dirty="0">
                          <a:effectLst/>
                          <a:latin typeface="Arial" panose="020B0604020202020204" pitchFamily="34" charset="0"/>
                          <a:cs typeface="Arial" panose="020B0604020202020204" pitchFamily="34" charset="0"/>
                        </a:rPr>
                        <a:t>4</a:t>
                      </a:r>
                      <a:br>
                        <a:rPr lang="en-IN" sz="2000" dirty="0">
                          <a:effectLst/>
                          <a:latin typeface="Arial" panose="020B0604020202020204" pitchFamily="34" charset="0"/>
                          <a:cs typeface="Arial" panose="020B0604020202020204" pitchFamily="34" charset="0"/>
                        </a:rPr>
                      </a:br>
                      <a:endParaRPr lang="en-IN" sz="2000" dirty="0">
                        <a:effectLst/>
                        <a:latin typeface="Arial" panose="020B0604020202020204" pitchFamily="34" charset="0"/>
                        <a:cs typeface="Arial" panose="020B0604020202020204" pitchFamily="34" charset="0"/>
                      </a:endParaRPr>
                    </a:p>
                  </a:txBody>
                  <a:tcPr marL="108000" marR="108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just"/>
                      <a:r>
                        <a:rPr lang="en-IN" sz="2000" dirty="0">
                          <a:effectLst/>
                          <a:latin typeface="Arial" panose="020B0604020202020204" pitchFamily="34" charset="0"/>
                          <a:cs typeface="Arial" panose="020B0604020202020204" pitchFamily="34" charset="0"/>
                        </a:rPr>
                        <a:t>Sensitive to outliers</a:t>
                      </a:r>
                    </a:p>
                  </a:txBody>
                  <a:tcPr marL="108000" marR="108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just"/>
                      <a:r>
                        <a:rPr lang="en-IN" sz="2000" dirty="0">
                          <a:effectLst/>
                          <a:latin typeface="Arial" panose="020B0604020202020204" pitchFamily="34" charset="0"/>
                          <a:cs typeface="Arial" panose="020B0604020202020204" pitchFamily="34" charset="0"/>
                        </a:rPr>
                        <a:t>Robust to outliers</a:t>
                      </a:r>
                    </a:p>
                  </a:txBody>
                  <a:tcPr marL="108000" marR="108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798503933"/>
                  </a:ext>
                </a:extLst>
              </a:tr>
              <a:tr h="682416">
                <a:tc>
                  <a:txBody>
                    <a:bodyPr/>
                    <a:lstStyle/>
                    <a:p>
                      <a:pPr algn="just"/>
                      <a:r>
                        <a:rPr lang="en-IN" sz="2000" dirty="0">
                          <a:effectLst/>
                          <a:latin typeface="Arial" panose="020B0604020202020204" pitchFamily="34" charset="0"/>
                          <a:cs typeface="Arial" panose="020B0604020202020204" pitchFamily="34" charset="0"/>
                        </a:rPr>
                        <a:t>5</a:t>
                      </a:r>
                      <a:br>
                        <a:rPr lang="en-IN" sz="2000" dirty="0">
                          <a:effectLst/>
                          <a:latin typeface="Arial" panose="020B0604020202020204" pitchFamily="34" charset="0"/>
                          <a:cs typeface="Arial" panose="020B0604020202020204" pitchFamily="34" charset="0"/>
                        </a:rPr>
                      </a:br>
                      <a:endParaRPr lang="en-IN" sz="2000" dirty="0">
                        <a:effectLst/>
                        <a:latin typeface="Arial" panose="020B0604020202020204" pitchFamily="34" charset="0"/>
                        <a:cs typeface="Arial" panose="020B0604020202020204" pitchFamily="34" charset="0"/>
                      </a:endParaRPr>
                    </a:p>
                  </a:txBody>
                  <a:tcPr marL="108000" marR="108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just"/>
                      <a:r>
                        <a:rPr lang="en-IN" sz="2000">
                          <a:effectLst/>
                          <a:latin typeface="Arial" panose="020B0604020202020204" pitchFamily="34" charset="0"/>
                          <a:cs typeface="Arial" panose="020B0604020202020204" pitchFamily="34" charset="0"/>
                        </a:rPr>
                        <a:t>Require no. of clusters as input</a:t>
                      </a:r>
                    </a:p>
                  </a:txBody>
                  <a:tcPr marL="108000" marR="108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just"/>
                      <a:r>
                        <a:rPr lang="en-IN" sz="2000" dirty="0">
                          <a:effectLst/>
                          <a:latin typeface="Arial" panose="020B0604020202020204" pitchFamily="34" charset="0"/>
                          <a:cs typeface="Arial" panose="020B0604020202020204" pitchFamily="34" charset="0"/>
                        </a:rPr>
                        <a:t>Doesn’t require no. of clusters as input</a:t>
                      </a:r>
                    </a:p>
                  </a:txBody>
                  <a:tcPr marL="108000" marR="108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76192905"/>
                  </a:ext>
                </a:extLst>
              </a:tr>
            </a:tbl>
          </a:graphicData>
        </a:graphic>
      </p:graphicFrame>
    </p:spTree>
    <p:extLst>
      <p:ext uri="{BB962C8B-B14F-4D97-AF65-F5344CB8AC3E}">
        <p14:creationId xmlns:p14="http://schemas.microsoft.com/office/powerpoint/2010/main" val="1531255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EE1EB-2186-07FB-E33A-F24C1CB90648}"/>
              </a:ext>
            </a:extLst>
          </p:cNvPr>
          <p:cNvSpPr>
            <a:spLocks noGrp="1"/>
          </p:cNvSpPr>
          <p:nvPr>
            <p:ph type="title"/>
          </p:nvPr>
        </p:nvSpPr>
        <p:spPr>
          <a:xfrm>
            <a:off x="587829" y="2014869"/>
            <a:ext cx="2253342" cy="1414131"/>
          </a:xfrm>
          <a:solidFill>
            <a:schemeClr val="accent1">
              <a:lumMod val="20000"/>
              <a:lumOff val="80000"/>
            </a:schemeClr>
          </a:solidFill>
        </p:spPr>
        <p:txBody>
          <a:bodyPr>
            <a:normAutofit/>
          </a:bodyPr>
          <a:lstStyle/>
          <a:p>
            <a:r>
              <a:rPr lang="en-IN" sz="2000" b="0" i="0" dirty="0">
                <a:solidFill>
                  <a:srgbClr val="333333"/>
                </a:solidFill>
                <a:effectLst/>
                <a:latin typeface="Arial" panose="020B0604020202020204" pitchFamily="34" charset="0"/>
                <a:cs typeface="Arial" panose="020B0604020202020204" pitchFamily="34" charset="0"/>
              </a:rPr>
              <a:t>Inter-cluster &amp; </a:t>
            </a:r>
            <a:r>
              <a:rPr lang="en-IN" sz="2000" b="0" dirty="0">
                <a:solidFill>
                  <a:srgbClr val="333333"/>
                </a:solidFill>
                <a:latin typeface="Arial" panose="020B0604020202020204" pitchFamily="34" charset="0"/>
                <a:cs typeface="Arial" panose="020B0604020202020204" pitchFamily="34" charset="0"/>
              </a:rPr>
              <a:t>I</a:t>
            </a:r>
            <a:r>
              <a:rPr lang="en-IN" sz="2000" b="0" i="0" dirty="0">
                <a:solidFill>
                  <a:srgbClr val="333333"/>
                </a:solidFill>
                <a:effectLst/>
                <a:latin typeface="Arial" panose="020B0604020202020204" pitchFamily="34" charset="0"/>
                <a:cs typeface="Arial" panose="020B0604020202020204" pitchFamily="34" charset="0"/>
              </a:rPr>
              <a:t>ntra-cluster</a:t>
            </a:r>
            <a:endParaRPr lang="en-US" sz="2000" dirty="0"/>
          </a:p>
        </p:txBody>
      </p:sp>
      <p:pic>
        <p:nvPicPr>
          <p:cNvPr id="1028" name="Picture 4">
            <a:extLst>
              <a:ext uri="{FF2B5EF4-FFF2-40B4-BE49-F238E27FC236}">
                <a16:creationId xmlns:a16="http://schemas.microsoft.com/office/drawing/2014/main" id="{A099A933-70ED-4B89-4BBB-80E523B305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84" r="9677"/>
          <a:stretch/>
        </p:blipFill>
        <p:spPr bwMode="auto">
          <a:xfrm>
            <a:off x="4299857" y="642257"/>
            <a:ext cx="7304314" cy="5257800"/>
          </a:xfrm>
          <a:prstGeom prst="rect">
            <a:avLst/>
          </a:prstGeom>
          <a:noFill/>
          <a:ln w="76200">
            <a:solidFill>
              <a:schemeClr val="bg2">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52415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343" name="Freeform: Shape 14342">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4345" name="Freeform: Shape 14344">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4347" name="Rectangle 14346">
            <a:extLst>
              <a:ext uri="{FF2B5EF4-FFF2-40B4-BE49-F238E27FC236}">
                <a16:creationId xmlns:a16="http://schemas.microsoft.com/office/drawing/2014/main" id="{D0940C6F-9A54-410C-9BCD-203E8D97F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49" name="Freeform: Shape 14348">
            <a:extLst>
              <a:ext uri="{FF2B5EF4-FFF2-40B4-BE49-F238E27FC236}">
                <a16:creationId xmlns:a16="http://schemas.microsoft.com/office/drawing/2014/main" id="{D98B472A-D6EF-4DBE-8152-4B2AA75D8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496" y="954156"/>
            <a:ext cx="5776791" cy="5009321"/>
          </a:xfrm>
          <a:custGeom>
            <a:avLst/>
            <a:gdLst>
              <a:gd name="connsiteX0" fmla="*/ 4237554 w 7832861"/>
              <a:gd name="connsiteY0" fmla="*/ 1051 h 6021285"/>
              <a:gd name="connsiteX1" fmla="*/ 6794477 w 7832861"/>
              <a:gd name="connsiteY1" fmla="*/ 1540633 h 6021285"/>
              <a:gd name="connsiteX2" fmla="*/ 7189105 w 7832861"/>
              <a:gd name="connsiteY2" fmla="*/ 3895332 h 6021285"/>
              <a:gd name="connsiteX3" fmla="*/ 7832861 w 7832861"/>
              <a:gd name="connsiteY3" fmla="*/ 4544816 h 6021285"/>
              <a:gd name="connsiteX4" fmla="*/ 6807235 w 7832861"/>
              <a:gd name="connsiteY4" fmla="*/ 4774287 h 6021285"/>
              <a:gd name="connsiteX5" fmla="*/ 4462697 w 7832861"/>
              <a:gd name="connsiteY5" fmla="*/ 5728371 h 6021285"/>
              <a:gd name="connsiteX6" fmla="*/ 2015005 w 7832861"/>
              <a:gd name="connsiteY6" fmla="*/ 5896478 h 6021285"/>
              <a:gd name="connsiteX7" fmla="*/ 131003 w 7832861"/>
              <a:gd name="connsiteY7" fmla="*/ 4020686 h 6021285"/>
              <a:gd name="connsiteX8" fmla="*/ 1330810 w 7832861"/>
              <a:gd name="connsiteY8" fmla="*/ 518885 h 6021285"/>
              <a:gd name="connsiteX9" fmla="*/ 2228690 w 7832861"/>
              <a:gd name="connsiteY9" fmla="*/ 261285 h 6021285"/>
              <a:gd name="connsiteX10" fmla="*/ 2230235 w 7832861"/>
              <a:gd name="connsiteY10" fmla="*/ 260915 h 6021285"/>
              <a:gd name="connsiteX11" fmla="*/ 2341247 w 7832861"/>
              <a:gd name="connsiteY11" fmla="*/ 221774 h 6021285"/>
              <a:gd name="connsiteX12" fmla="*/ 2729122 w 7832861"/>
              <a:gd name="connsiteY12" fmla="*/ 145569 h 6021285"/>
              <a:gd name="connsiteX13" fmla="*/ 2759736 w 7832861"/>
              <a:gd name="connsiteY13" fmla="*/ 144080 h 6021285"/>
              <a:gd name="connsiteX14" fmla="*/ 2777664 w 7832861"/>
              <a:gd name="connsiteY14" fmla="*/ 140289 h 6021285"/>
              <a:gd name="connsiteX15" fmla="*/ 4237554 w 7832861"/>
              <a:gd name="connsiteY15" fmla="*/ 1051 h 6021285"/>
              <a:gd name="connsiteX0" fmla="*/ 4237554 w 7832861"/>
              <a:gd name="connsiteY0" fmla="*/ 1051 h 6021285"/>
              <a:gd name="connsiteX1" fmla="*/ 6794477 w 7832861"/>
              <a:gd name="connsiteY1" fmla="*/ 1540633 h 6021285"/>
              <a:gd name="connsiteX2" fmla="*/ 7189105 w 7832861"/>
              <a:gd name="connsiteY2" fmla="*/ 3895332 h 6021285"/>
              <a:gd name="connsiteX3" fmla="*/ 7832861 w 7832861"/>
              <a:gd name="connsiteY3" fmla="*/ 4544816 h 6021285"/>
              <a:gd name="connsiteX4" fmla="*/ 6807235 w 7832861"/>
              <a:gd name="connsiteY4" fmla="*/ 4774287 h 6021285"/>
              <a:gd name="connsiteX5" fmla="*/ 4462697 w 7832861"/>
              <a:gd name="connsiteY5" fmla="*/ 5728371 h 6021285"/>
              <a:gd name="connsiteX6" fmla="*/ 2015005 w 7832861"/>
              <a:gd name="connsiteY6" fmla="*/ 5896478 h 6021285"/>
              <a:gd name="connsiteX7" fmla="*/ 131003 w 7832861"/>
              <a:gd name="connsiteY7" fmla="*/ 4020686 h 6021285"/>
              <a:gd name="connsiteX8" fmla="*/ 1330810 w 7832861"/>
              <a:gd name="connsiteY8" fmla="*/ 518885 h 6021285"/>
              <a:gd name="connsiteX9" fmla="*/ 2228690 w 7832861"/>
              <a:gd name="connsiteY9" fmla="*/ 261285 h 6021285"/>
              <a:gd name="connsiteX10" fmla="*/ 2230235 w 7832861"/>
              <a:gd name="connsiteY10" fmla="*/ 260915 h 6021285"/>
              <a:gd name="connsiteX11" fmla="*/ 2729122 w 7832861"/>
              <a:gd name="connsiteY11" fmla="*/ 145569 h 6021285"/>
              <a:gd name="connsiteX12" fmla="*/ 2759736 w 7832861"/>
              <a:gd name="connsiteY12" fmla="*/ 144080 h 6021285"/>
              <a:gd name="connsiteX13" fmla="*/ 2777664 w 7832861"/>
              <a:gd name="connsiteY13" fmla="*/ 140289 h 6021285"/>
              <a:gd name="connsiteX14" fmla="*/ 4237554 w 7832861"/>
              <a:gd name="connsiteY14" fmla="*/ 1051 h 6021285"/>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230235 w 7832861"/>
              <a:gd name="connsiteY10" fmla="*/ 259864 h 6020234"/>
              <a:gd name="connsiteX11" fmla="*/ 2729122 w 7832861"/>
              <a:gd name="connsiteY11" fmla="*/ 144518 h 6020234"/>
              <a:gd name="connsiteX12" fmla="*/ 2759736 w 7832861"/>
              <a:gd name="connsiteY12" fmla="*/ 143029 h 6020234"/>
              <a:gd name="connsiteX13" fmla="*/ 4237554 w 7832861"/>
              <a:gd name="connsiteY13"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230235 w 7832861"/>
              <a:gd name="connsiteY10" fmla="*/ 259864 h 6020234"/>
              <a:gd name="connsiteX11" fmla="*/ 2729122 w 7832861"/>
              <a:gd name="connsiteY11" fmla="*/ 144518 h 6020234"/>
              <a:gd name="connsiteX12" fmla="*/ 4237554 w 7832861"/>
              <a:gd name="connsiteY12"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729122 w 7832861"/>
              <a:gd name="connsiteY10" fmla="*/ 144518 h 6020234"/>
              <a:gd name="connsiteX11" fmla="*/ 4237554 w 7832861"/>
              <a:gd name="connsiteY11"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29122 w 7832861"/>
              <a:gd name="connsiteY9" fmla="*/ 144518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29122 w 7832861"/>
              <a:gd name="connsiteY9" fmla="*/ 144518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80941 w 7832861"/>
              <a:gd name="connsiteY9" fmla="*/ 69783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80941 w 7832861"/>
              <a:gd name="connsiteY9" fmla="*/ 69783 h 6020234"/>
              <a:gd name="connsiteX10" fmla="*/ 4237554 w 7832861"/>
              <a:gd name="connsiteY10" fmla="*/ 0 h 6020234"/>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84730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84730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144519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607516 h 6035181"/>
              <a:gd name="connsiteX9" fmla="*/ 2780941 w 7832861"/>
              <a:gd name="connsiteY9" fmla="*/ 144519 h 6035181"/>
              <a:gd name="connsiteX10" fmla="*/ 4237554 w 7832861"/>
              <a:gd name="connsiteY10" fmla="*/ 0 h 6035181"/>
              <a:gd name="connsiteX0" fmla="*/ 4265780 w 7861087"/>
              <a:gd name="connsiteY0" fmla="*/ 0 h 6035181"/>
              <a:gd name="connsiteX1" fmla="*/ 6822703 w 7861087"/>
              <a:gd name="connsiteY1" fmla="*/ 1554529 h 6035181"/>
              <a:gd name="connsiteX2" fmla="*/ 7217331 w 7861087"/>
              <a:gd name="connsiteY2" fmla="*/ 3909228 h 6035181"/>
              <a:gd name="connsiteX3" fmla="*/ 7861087 w 7861087"/>
              <a:gd name="connsiteY3" fmla="*/ 4558712 h 6035181"/>
              <a:gd name="connsiteX4" fmla="*/ 6835461 w 7861087"/>
              <a:gd name="connsiteY4" fmla="*/ 4788183 h 6035181"/>
              <a:gd name="connsiteX5" fmla="*/ 4490923 w 7861087"/>
              <a:gd name="connsiteY5" fmla="*/ 5742267 h 6035181"/>
              <a:gd name="connsiteX6" fmla="*/ 2043231 w 7861087"/>
              <a:gd name="connsiteY6" fmla="*/ 5910374 h 6035181"/>
              <a:gd name="connsiteX7" fmla="*/ 159229 w 7861087"/>
              <a:gd name="connsiteY7" fmla="*/ 4034582 h 6035181"/>
              <a:gd name="connsiteX8" fmla="*/ 1289943 w 7861087"/>
              <a:gd name="connsiteY8" fmla="*/ 622464 h 6035181"/>
              <a:gd name="connsiteX9" fmla="*/ 2809167 w 7861087"/>
              <a:gd name="connsiteY9" fmla="*/ 144519 h 6035181"/>
              <a:gd name="connsiteX10" fmla="*/ 4265780 w 7861087"/>
              <a:gd name="connsiteY10" fmla="*/ 0 h 6035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61087" h="6035181">
                <a:moveTo>
                  <a:pt x="4265780" y="0"/>
                </a:moveTo>
                <a:cubicBezTo>
                  <a:pt x="5338002" y="21445"/>
                  <a:pt x="6383269" y="390941"/>
                  <a:pt x="6822703" y="1554529"/>
                </a:cubicBezTo>
                <a:cubicBezTo>
                  <a:pt x="7159410" y="2314095"/>
                  <a:pt x="7103165" y="3447531"/>
                  <a:pt x="7217331" y="3909228"/>
                </a:cubicBezTo>
                <a:cubicBezTo>
                  <a:pt x="7342397" y="4433062"/>
                  <a:pt x="7861087" y="4558712"/>
                  <a:pt x="7861087" y="4558712"/>
                </a:cubicBezTo>
                <a:cubicBezTo>
                  <a:pt x="7709964" y="4623369"/>
                  <a:pt x="7377128" y="4620797"/>
                  <a:pt x="6835461" y="4788183"/>
                </a:cubicBezTo>
                <a:cubicBezTo>
                  <a:pt x="6293793" y="4955568"/>
                  <a:pt x="5289626" y="5555233"/>
                  <a:pt x="4490923" y="5742267"/>
                </a:cubicBezTo>
                <a:cubicBezTo>
                  <a:pt x="3692220" y="5929300"/>
                  <a:pt x="2765184" y="6194987"/>
                  <a:pt x="2043231" y="5910374"/>
                </a:cubicBezTo>
                <a:cubicBezTo>
                  <a:pt x="1321278" y="5625761"/>
                  <a:pt x="284777" y="4915900"/>
                  <a:pt x="159229" y="4034582"/>
                </a:cubicBezTo>
                <a:cubicBezTo>
                  <a:pt x="33681" y="3153264"/>
                  <a:pt x="-456595" y="1392285"/>
                  <a:pt x="1289943" y="622464"/>
                </a:cubicBezTo>
                <a:cubicBezTo>
                  <a:pt x="2241160" y="260608"/>
                  <a:pt x="2324710" y="230825"/>
                  <a:pt x="2809167" y="144519"/>
                </a:cubicBezTo>
                <a:cubicBezTo>
                  <a:pt x="3450164" y="31575"/>
                  <a:pt x="3780243" y="8313"/>
                  <a:pt x="4265780" y="0"/>
                </a:cubicBezTo>
                <a:close/>
              </a:path>
            </a:pathLst>
          </a:cu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E2B4393-92A0-DA0D-C952-B53C799BE1CA}"/>
              </a:ext>
            </a:extLst>
          </p:cNvPr>
          <p:cNvSpPr>
            <a:spLocks noGrp="1"/>
          </p:cNvSpPr>
          <p:nvPr>
            <p:ph type="title"/>
          </p:nvPr>
        </p:nvSpPr>
        <p:spPr>
          <a:xfrm>
            <a:off x="1108555" y="2390248"/>
            <a:ext cx="3983505" cy="2421375"/>
          </a:xfrm>
        </p:spPr>
        <p:txBody>
          <a:bodyPr vert="horz" lIns="91440" tIns="45720" rIns="91440" bIns="45720" rtlCol="0" anchor="ctr">
            <a:normAutofit/>
          </a:bodyPr>
          <a:lstStyle/>
          <a:p>
            <a:pPr algn="ctr">
              <a:lnSpc>
                <a:spcPct val="90000"/>
              </a:lnSpc>
            </a:pPr>
            <a:r>
              <a:rPr lang="en-US" sz="4100" i="0" dirty="0">
                <a:effectLst/>
              </a:rPr>
              <a:t>ASSESSMENT METHODS</a:t>
            </a:r>
            <a:endParaRPr lang="en-US" sz="4100" dirty="0"/>
          </a:p>
        </p:txBody>
      </p:sp>
      <p:sp>
        <p:nvSpPr>
          <p:cNvPr id="14351" name="Freeform: Shape 14350">
            <a:extLst>
              <a:ext uri="{FF2B5EF4-FFF2-40B4-BE49-F238E27FC236}">
                <a16:creationId xmlns:a16="http://schemas.microsoft.com/office/drawing/2014/main" id="{FB69A980-D397-4383-991D-6DC2FB1C3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286044">
            <a:off x="735556" y="935488"/>
            <a:ext cx="4587669" cy="3813636"/>
          </a:xfrm>
          <a:custGeom>
            <a:avLst/>
            <a:gdLst>
              <a:gd name="connsiteX0" fmla="*/ -39 w 914430"/>
              <a:gd name="connsiteY0" fmla="*/ 747812 h 753584"/>
              <a:gd name="connsiteX1" fmla="*/ 400011 w 914430"/>
              <a:gd name="connsiteY1" fmla="*/ 737144 h 753584"/>
              <a:gd name="connsiteX2" fmla="*/ 891787 w 914430"/>
              <a:gd name="connsiteY2" fmla="*/ 487303 h 753584"/>
              <a:gd name="connsiteX3" fmla="*/ 665854 w 914430"/>
              <a:gd name="connsiteY3" fmla="*/ 3528 h 753584"/>
              <a:gd name="connsiteX4" fmla="*/ 136835 w 914430"/>
              <a:gd name="connsiteY4" fmla="*/ 319854 h 753584"/>
              <a:gd name="connsiteX5" fmla="*/ 134168 w 914430"/>
              <a:gd name="connsiteY5" fmla="*/ 630845 h 753584"/>
              <a:gd name="connsiteX6" fmla="*/ -39 w 914430"/>
              <a:gd name="connsiteY6" fmla="*/ 747812 h 753584"/>
              <a:gd name="connsiteX0" fmla="*/ 0 w 855235"/>
              <a:gd name="connsiteY0" fmla="*/ 741453 h 759943"/>
              <a:gd name="connsiteX1" fmla="*/ 340855 w 855235"/>
              <a:gd name="connsiteY1" fmla="*/ 737153 h 759943"/>
              <a:gd name="connsiteX2" fmla="*/ 832631 w 855235"/>
              <a:gd name="connsiteY2" fmla="*/ 487312 h 759943"/>
              <a:gd name="connsiteX3" fmla="*/ 606698 w 855235"/>
              <a:gd name="connsiteY3" fmla="*/ 3537 h 759943"/>
              <a:gd name="connsiteX4" fmla="*/ 77679 w 855235"/>
              <a:gd name="connsiteY4" fmla="*/ 319863 h 759943"/>
              <a:gd name="connsiteX5" fmla="*/ 75012 w 855235"/>
              <a:gd name="connsiteY5" fmla="*/ 630854 h 759943"/>
              <a:gd name="connsiteX6" fmla="*/ 0 w 855235"/>
              <a:gd name="connsiteY6" fmla="*/ 741453 h 759943"/>
              <a:gd name="connsiteX0" fmla="*/ 0 w 850882"/>
              <a:gd name="connsiteY0" fmla="*/ 741453 h 766485"/>
              <a:gd name="connsiteX1" fmla="*/ 348748 w 850882"/>
              <a:gd name="connsiteY1" fmla="*/ 746704 h 766485"/>
              <a:gd name="connsiteX2" fmla="*/ 832631 w 850882"/>
              <a:gd name="connsiteY2" fmla="*/ 487312 h 766485"/>
              <a:gd name="connsiteX3" fmla="*/ 606698 w 850882"/>
              <a:gd name="connsiteY3" fmla="*/ 3537 h 766485"/>
              <a:gd name="connsiteX4" fmla="*/ 77679 w 850882"/>
              <a:gd name="connsiteY4" fmla="*/ 319863 h 766485"/>
              <a:gd name="connsiteX5" fmla="*/ 75012 w 850882"/>
              <a:gd name="connsiteY5" fmla="*/ 630854 h 766485"/>
              <a:gd name="connsiteX6" fmla="*/ 0 w 850882"/>
              <a:gd name="connsiteY6" fmla="*/ 741453 h 766485"/>
              <a:gd name="connsiteX0" fmla="*/ 0 w 850882"/>
              <a:gd name="connsiteY0" fmla="*/ 741453 h 764365"/>
              <a:gd name="connsiteX1" fmla="*/ 348748 w 850882"/>
              <a:gd name="connsiteY1" fmla="*/ 746704 h 764365"/>
              <a:gd name="connsiteX2" fmla="*/ 832631 w 850882"/>
              <a:gd name="connsiteY2" fmla="*/ 487312 h 764365"/>
              <a:gd name="connsiteX3" fmla="*/ 606698 w 850882"/>
              <a:gd name="connsiteY3" fmla="*/ 3537 h 764365"/>
              <a:gd name="connsiteX4" fmla="*/ 77679 w 850882"/>
              <a:gd name="connsiteY4" fmla="*/ 319863 h 764365"/>
              <a:gd name="connsiteX5" fmla="*/ 75012 w 850882"/>
              <a:gd name="connsiteY5" fmla="*/ 630854 h 764365"/>
              <a:gd name="connsiteX6" fmla="*/ 0 w 850882"/>
              <a:gd name="connsiteY6" fmla="*/ 741453 h 764365"/>
              <a:gd name="connsiteX0" fmla="*/ 0 w 832466"/>
              <a:gd name="connsiteY0" fmla="*/ 731902 h 763437"/>
              <a:gd name="connsiteX1" fmla="*/ 330332 w 832466"/>
              <a:gd name="connsiteY1" fmla="*/ 746704 h 763437"/>
              <a:gd name="connsiteX2" fmla="*/ 814215 w 832466"/>
              <a:gd name="connsiteY2" fmla="*/ 487312 h 763437"/>
              <a:gd name="connsiteX3" fmla="*/ 588282 w 832466"/>
              <a:gd name="connsiteY3" fmla="*/ 3537 h 763437"/>
              <a:gd name="connsiteX4" fmla="*/ 59263 w 832466"/>
              <a:gd name="connsiteY4" fmla="*/ 319863 h 763437"/>
              <a:gd name="connsiteX5" fmla="*/ 56596 w 832466"/>
              <a:gd name="connsiteY5" fmla="*/ 630854 h 763437"/>
              <a:gd name="connsiteX6" fmla="*/ 0 w 832466"/>
              <a:gd name="connsiteY6" fmla="*/ 731902 h 763437"/>
              <a:gd name="connsiteX0" fmla="*/ 0 w 831373"/>
              <a:gd name="connsiteY0" fmla="*/ 731902 h 763086"/>
              <a:gd name="connsiteX1" fmla="*/ 330332 w 831373"/>
              <a:gd name="connsiteY1" fmla="*/ 746704 h 763086"/>
              <a:gd name="connsiteX2" fmla="*/ 812900 w 831373"/>
              <a:gd name="connsiteY2" fmla="*/ 492088 h 763086"/>
              <a:gd name="connsiteX3" fmla="*/ 588282 w 831373"/>
              <a:gd name="connsiteY3" fmla="*/ 3537 h 763086"/>
              <a:gd name="connsiteX4" fmla="*/ 59263 w 831373"/>
              <a:gd name="connsiteY4" fmla="*/ 319863 h 763086"/>
              <a:gd name="connsiteX5" fmla="*/ 56596 w 831373"/>
              <a:gd name="connsiteY5" fmla="*/ 630854 h 763086"/>
              <a:gd name="connsiteX6" fmla="*/ 0 w 831373"/>
              <a:gd name="connsiteY6" fmla="*/ 731902 h 763086"/>
              <a:gd name="connsiteX0" fmla="*/ 0 w 830248"/>
              <a:gd name="connsiteY0" fmla="*/ 731902 h 763086"/>
              <a:gd name="connsiteX1" fmla="*/ 330332 w 830248"/>
              <a:gd name="connsiteY1" fmla="*/ 746704 h 763086"/>
              <a:gd name="connsiteX2" fmla="*/ 812900 w 830248"/>
              <a:gd name="connsiteY2" fmla="*/ 492088 h 763086"/>
              <a:gd name="connsiteX3" fmla="*/ 588282 w 830248"/>
              <a:gd name="connsiteY3" fmla="*/ 3537 h 763086"/>
              <a:gd name="connsiteX4" fmla="*/ 59263 w 830248"/>
              <a:gd name="connsiteY4" fmla="*/ 319863 h 763086"/>
              <a:gd name="connsiteX5" fmla="*/ 56596 w 830248"/>
              <a:gd name="connsiteY5" fmla="*/ 630854 h 763086"/>
              <a:gd name="connsiteX6" fmla="*/ 0 w 830248"/>
              <a:gd name="connsiteY6" fmla="*/ 731902 h 763086"/>
              <a:gd name="connsiteX0" fmla="*/ 0 w 828752"/>
              <a:gd name="connsiteY0" fmla="*/ 731902 h 769484"/>
              <a:gd name="connsiteX1" fmla="*/ 367164 w 828752"/>
              <a:gd name="connsiteY1" fmla="*/ 754664 h 769484"/>
              <a:gd name="connsiteX2" fmla="*/ 812900 w 828752"/>
              <a:gd name="connsiteY2" fmla="*/ 492088 h 769484"/>
              <a:gd name="connsiteX3" fmla="*/ 588282 w 828752"/>
              <a:gd name="connsiteY3" fmla="*/ 3537 h 769484"/>
              <a:gd name="connsiteX4" fmla="*/ 59263 w 828752"/>
              <a:gd name="connsiteY4" fmla="*/ 319863 h 769484"/>
              <a:gd name="connsiteX5" fmla="*/ 56596 w 828752"/>
              <a:gd name="connsiteY5" fmla="*/ 630854 h 769484"/>
              <a:gd name="connsiteX6" fmla="*/ 0 w 828752"/>
              <a:gd name="connsiteY6" fmla="*/ 731902 h 769484"/>
              <a:gd name="connsiteX0" fmla="*/ 0 w 828752"/>
              <a:gd name="connsiteY0" fmla="*/ 731902 h 761354"/>
              <a:gd name="connsiteX1" fmla="*/ 367164 w 828752"/>
              <a:gd name="connsiteY1" fmla="*/ 754664 h 761354"/>
              <a:gd name="connsiteX2" fmla="*/ 812900 w 828752"/>
              <a:gd name="connsiteY2" fmla="*/ 492088 h 761354"/>
              <a:gd name="connsiteX3" fmla="*/ 588282 w 828752"/>
              <a:gd name="connsiteY3" fmla="*/ 3537 h 761354"/>
              <a:gd name="connsiteX4" fmla="*/ 59263 w 828752"/>
              <a:gd name="connsiteY4" fmla="*/ 319863 h 761354"/>
              <a:gd name="connsiteX5" fmla="*/ 56596 w 828752"/>
              <a:gd name="connsiteY5" fmla="*/ 630854 h 761354"/>
              <a:gd name="connsiteX6" fmla="*/ 0 w 828752"/>
              <a:gd name="connsiteY6" fmla="*/ 731902 h 761354"/>
              <a:gd name="connsiteX0" fmla="*/ 0 w 828286"/>
              <a:gd name="connsiteY0" fmla="*/ 731902 h 764135"/>
              <a:gd name="connsiteX1" fmla="*/ 373741 w 828286"/>
              <a:gd name="connsiteY1" fmla="*/ 757848 h 764135"/>
              <a:gd name="connsiteX2" fmla="*/ 812900 w 828286"/>
              <a:gd name="connsiteY2" fmla="*/ 492088 h 764135"/>
              <a:gd name="connsiteX3" fmla="*/ 588282 w 828286"/>
              <a:gd name="connsiteY3" fmla="*/ 3537 h 764135"/>
              <a:gd name="connsiteX4" fmla="*/ 59263 w 828286"/>
              <a:gd name="connsiteY4" fmla="*/ 319863 h 764135"/>
              <a:gd name="connsiteX5" fmla="*/ 56596 w 828286"/>
              <a:gd name="connsiteY5" fmla="*/ 630854 h 764135"/>
              <a:gd name="connsiteX6" fmla="*/ 0 w 828286"/>
              <a:gd name="connsiteY6" fmla="*/ 731902 h 764135"/>
              <a:gd name="connsiteX0" fmla="*/ 0 w 826698"/>
              <a:gd name="connsiteY0" fmla="*/ 684914 h 717147"/>
              <a:gd name="connsiteX1" fmla="*/ 373741 w 826698"/>
              <a:gd name="connsiteY1" fmla="*/ 710860 h 717147"/>
              <a:gd name="connsiteX2" fmla="*/ 812900 w 826698"/>
              <a:gd name="connsiteY2" fmla="*/ 445100 h 717147"/>
              <a:gd name="connsiteX3" fmla="*/ 581207 w 826698"/>
              <a:gd name="connsiteY3" fmla="*/ 14091 h 717147"/>
              <a:gd name="connsiteX4" fmla="*/ 59263 w 826698"/>
              <a:gd name="connsiteY4" fmla="*/ 272875 h 717147"/>
              <a:gd name="connsiteX5" fmla="*/ 56596 w 826698"/>
              <a:gd name="connsiteY5" fmla="*/ 583866 h 717147"/>
              <a:gd name="connsiteX6" fmla="*/ 0 w 826698"/>
              <a:gd name="connsiteY6" fmla="*/ 684914 h 717147"/>
              <a:gd name="connsiteX0" fmla="*/ 0 w 824673"/>
              <a:gd name="connsiteY0" fmla="*/ 684914 h 717147"/>
              <a:gd name="connsiteX1" fmla="*/ 373741 w 824673"/>
              <a:gd name="connsiteY1" fmla="*/ 710860 h 717147"/>
              <a:gd name="connsiteX2" fmla="*/ 812900 w 824673"/>
              <a:gd name="connsiteY2" fmla="*/ 445100 h 717147"/>
              <a:gd name="connsiteX3" fmla="*/ 581207 w 824673"/>
              <a:gd name="connsiteY3" fmla="*/ 14091 h 717147"/>
              <a:gd name="connsiteX4" fmla="*/ 59263 w 824673"/>
              <a:gd name="connsiteY4" fmla="*/ 272875 h 717147"/>
              <a:gd name="connsiteX5" fmla="*/ 56596 w 824673"/>
              <a:gd name="connsiteY5" fmla="*/ 583866 h 717147"/>
              <a:gd name="connsiteX6" fmla="*/ 0 w 824673"/>
              <a:gd name="connsiteY6" fmla="*/ 684914 h 717147"/>
              <a:gd name="connsiteX0" fmla="*/ 0 w 824673"/>
              <a:gd name="connsiteY0" fmla="*/ 674404 h 706637"/>
              <a:gd name="connsiteX1" fmla="*/ 373741 w 824673"/>
              <a:gd name="connsiteY1" fmla="*/ 700350 h 706637"/>
              <a:gd name="connsiteX2" fmla="*/ 812900 w 824673"/>
              <a:gd name="connsiteY2" fmla="*/ 434590 h 706637"/>
              <a:gd name="connsiteX3" fmla="*/ 581207 w 824673"/>
              <a:gd name="connsiteY3" fmla="*/ 3581 h 706637"/>
              <a:gd name="connsiteX4" fmla="*/ 59263 w 824673"/>
              <a:gd name="connsiteY4" fmla="*/ 262365 h 706637"/>
              <a:gd name="connsiteX5" fmla="*/ 56596 w 824673"/>
              <a:gd name="connsiteY5" fmla="*/ 573356 h 706637"/>
              <a:gd name="connsiteX6" fmla="*/ 0 w 824673"/>
              <a:gd name="connsiteY6" fmla="*/ 674404 h 706637"/>
              <a:gd name="connsiteX0" fmla="*/ 0 w 824673"/>
              <a:gd name="connsiteY0" fmla="*/ 674404 h 705498"/>
              <a:gd name="connsiteX1" fmla="*/ 373741 w 824673"/>
              <a:gd name="connsiteY1" fmla="*/ 700350 h 705498"/>
              <a:gd name="connsiteX2" fmla="*/ 812900 w 824673"/>
              <a:gd name="connsiteY2" fmla="*/ 434590 h 705498"/>
              <a:gd name="connsiteX3" fmla="*/ 581207 w 824673"/>
              <a:gd name="connsiteY3" fmla="*/ 3581 h 705498"/>
              <a:gd name="connsiteX4" fmla="*/ 59263 w 824673"/>
              <a:gd name="connsiteY4" fmla="*/ 262365 h 705498"/>
              <a:gd name="connsiteX5" fmla="*/ 56596 w 824673"/>
              <a:gd name="connsiteY5" fmla="*/ 573356 h 705498"/>
              <a:gd name="connsiteX6" fmla="*/ 0 w 824673"/>
              <a:gd name="connsiteY6" fmla="*/ 674404 h 705498"/>
              <a:gd name="connsiteX0" fmla="*/ 0 w 825801"/>
              <a:gd name="connsiteY0" fmla="*/ 674404 h 712003"/>
              <a:gd name="connsiteX1" fmla="*/ 373741 w 825801"/>
              <a:gd name="connsiteY1" fmla="*/ 700350 h 712003"/>
              <a:gd name="connsiteX2" fmla="*/ 814209 w 825801"/>
              <a:gd name="connsiteY2" fmla="*/ 448725 h 712003"/>
              <a:gd name="connsiteX3" fmla="*/ 581207 w 825801"/>
              <a:gd name="connsiteY3" fmla="*/ 3581 h 712003"/>
              <a:gd name="connsiteX4" fmla="*/ 59263 w 825801"/>
              <a:gd name="connsiteY4" fmla="*/ 262365 h 712003"/>
              <a:gd name="connsiteX5" fmla="*/ 56596 w 825801"/>
              <a:gd name="connsiteY5" fmla="*/ 573356 h 712003"/>
              <a:gd name="connsiteX6" fmla="*/ 0 w 825801"/>
              <a:gd name="connsiteY6" fmla="*/ 674404 h 712003"/>
              <a:gd name="connsiteX0" fmla="*/ 0 w 825354"/>
              <a:gd name="connsiteY0" fmla="*/ 674404 h 712003"/>
              <a:gd name="connsiteX1" fmla="*/ 373741 w 825354"/>
              <a:gd name="connsiteY1" fmla="*/ 700350 h 712003"/>
              <a:gd name="connsiteX2" fmla="*/ 814209 w 825354"/>
              <a:gd name="connsiteY2" fmla="*/ 448725 h 712003"/>
              <a:gd name="connsiteX3" fmla="*/ 581207 w 825354"/>
              <a:gd name="connsiteY3" fmla="*/ 3581 h 712003"/>
              <a:gd name="connsiteX4" fmla="*/ 59263 w 825354"/>
              <a:gd name="connsiteY4" fmla="*/ 262365 h 712003"/>
              <a:gd name="connsiteX5" fmla="*/ 56596 w 825354"/>
              <a:gd name="connsiteY5" fmla="*/ 573356 h 712003"/>
              <a:gd name="connsiteX6" fmla="*/ 0 w 825354"/>
              <a:gd name="connsiteY6" fmla="*/ 674404 h 712003"/>
              <a:gd name="connsiteX0" fmla="*/ 0 w 824001"/>
              <a:gd name="connsiteY0" fmla="*/ 674404 h 702198"/>
              <a:gd name="connsiteX1" fmla="*/ 429494 w 824001"/>
              <a:gd name="connsiteY1" fmla="*/ 688873 h 702198"/>
              <a:gd name="connsiteX2" fmla="*/ 814209 w 824001"/>
              <a:gd name="connsiteY2" fmla="*/ 448725 h 702198"/>
              <a:gd name="connsiteX3" fmla="*/ 581207 w 824001"/>
              <a:gd name="connsiteY3" fmla="*/ 3581 h 702198"/>
              <a:gd name="connsiteX4" fmla="*/ 59263 w 824001"/>
              <a:gd name="connsiteY4" fmla="*/ 262365 h 702198"/>
              <a:gd name="connsiteX5" fmla="*/ 56596 w 824001"/>
              <a:gd name="connsiteY5" fmla="*/ 573356 h 702198"/>
              <a:gd name="connsiteX6" fmla="*/ 0 w 824001"/>
              <a:gd name="connsiteY6" fmla="*/ 674404 h 702198"/>
              <a:gd name="connsiteX0" fmla="*/ 0 w 824001"/>
              <a:gd name="connsiteY0" fmla="*/ 674404 h 693317"/>
              <a:gd name="connsiteX1" fmla="*/ 429494 w 824001"/>
              <a:gd name="connsiteY1" fmla="*/ 688873 h 693317"/>
              <a:gd name="connsiteX2" fmla="*/ 814209 w 824001"/>
              <a:gd name="connsiteY2" fmla="*/ 448725 h 693317"/>
              <a:gd name="connsiteX3" fmla="*/ 581207 w 824001"/>
              <a:gd name="connsiteY3" fmla="*/ 3581 h 693317"/>
              <a:gd name="connsiteX4" fmla="*/ 59263 w 824001"/>
              <a:gd name="connsiteY4" fmla="*/ 262365 h 693317"/>
              <a:gd name="connsiteX5" fmla="*/ 56596 w 824001"/>
              <a:gd name="connsiteY5" fmla="*/ 573356 h 693317"/>
              <a:gd name="connsiteX6" fmla="*/ 0 w 824001"/>
              <a:gd name="connsiteY6" fmla="*/ 674404 h 69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01" h="693317">
                <a:moveTo>
                  <a:pt x="0" y="674404"/>
                </a:moveTo>
                <a:cubicBezTo>
                  <a:pt x="170947" y="672309"/>
                  <a:pt x="289590" y="704889"/>
                  <a:pt x="429494" y="688873"/>
                </a:cubicBezTo>
                <a:cubicBezTo>
                  <a:pt x="585106" y="671059"/>
                  <a:pt x="788924" y="562940"/>
                  <a:pt x="814209" y="448725"/>
                </a:cubicBezTo>
                <a:cubicBezTo>
                  <a:pt x="839495" y="334510"/>
                  <a:pt x="832857" y="49206"/>
                  <a:pt x="581207" y="3581"/>
                </a:cubicBezTo>
                <a:cubicBezTo>
                  <a:pt x="485480" y="-3562"/>
                  <a:pt x="91955" y="-26684"/>
                  <a:pt x="59263" y="262365"/>
                </a:cubicBezTo>
                <a:cubicBezTo>
                  <a:pt x="43357" y="371331"/>
                  <a:pt x="56596" y="510015"/>
                  <a:pt x="56596" y="573356"/>
                </a:cubicBezTo>
                <a:cubicBezTo>
                  <a:pt x="57073" y="645079"/>
                  <a:pt x="0" y="674404"/>
                  <a:pt x="0" y="674404"/>
                </a:cubicBezTo>
                <a:close/>
              </a:path>
            </a:pathLst>
          </a:custGeom>
          <a:noFill/>
          <a:ln w="19050" cap="flat">
            <a:noFill/>
            <a:prstDash val="solid"/>
            <a:miter/>
          </a:ln>
        </p:spPr>
        <p:txBody>
          <a:bodyPr rtlCol="0" anchor="ctr"/>
          <a:lstStyle/>
          <a:p>
            <a:endParaRPr lang="en-US"/>
          </a:p>
        </p:txBody>
      </p:sp>
      <p:sp>
        <p:nvSpPr>
          <p:cNvPr id="14353" name="Freeform: Shape 14352">
            <a:extLst>
              <a:ext uri="{FF2B5EF4-FFF2-40B4-BE49-F238E27FC236}">
                <a16:creationId xmlns:a16="http://schemas.microsoft.com/office/drawing/2014/main" id="{9752318E-D247-4ED8-8B91-ED4663F235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746" y="1000537"/>
            <a:ext cx="5776791" cy="5009321"/>
          </a:xfrm>
          <a:custGeom>
            <a:avLst/>
            <a:gdLst>
              <a:gd name="connsiteX0" fmla="*/ 4237554 w 7832861"/>
              <a:gd name="connsiteY0" fmla="*/ 1051 h 6021285"/>
              <a:gd name="connsiteX1" fmla="*/ 6794477 w 7832861"/>
              <a:gd name="connsiteY1" fmla="*/ 1540633 h 6021285"/>
              <a:gd name="connsiteX2" fmla="*/ 7189105 w 7832861"/>
              <a:gd name="connsiteY2" fmla="*/ 3895332 h 6021285"/>
              <a:gd name="connsiteX3" fmla="*/ 7832861 w 7832861"/>
              <a:gd name="connsiteY3" fmla="*/ 4544816 h 6021285"/>
              <a:gd name="connsiteX4" fmla="*/ 6807235 w 7832861"/>
              <a:gd name="connsiteY4" fmla="*/ 4774287 h 6021285"/>
              <a:gd name="connsiteX5" fmla="*/ 4462697 w 7832861"/>
              <a:gd name="connsiteY5" fmla="*/ 5728371 h 6021285"/>
              <a:gd name="connsiteX6" fmla="*/ 2015005 w 7832861"/>
              <a:gd name="connsiteY6" fmla="*/ 5896478 h 6021285"/>
              <a:gd name="connsiteX7" fmla="*/ 131003 w 7832861"/>
              <a:gd name="connsiteY7" fmla="*/ 4020686 h 6021285"/>
              <a:gd name="connsiteX8" fmla="*/ 1330810 w 7832861"/>
              <a:gd name="connsiteY8" fmla="*/ 518885 h 6021285"/>
              <a:gd name="connsiteX9" fmla="*/ 2228690 w 7832861"/>
              <a:gd name="connsiteY9" fmla="*/ 261285 h 6021285"/>
              <a:gd name="connsiteX10" fmla="*/ 2230235 w 7832861"/>
              <a:gd name="connsiteY10" fmla="*/ 260915 h 6021285"/>
              <a:gd name="connsiteX11" fmla="*/ 2341247 w 7832861"/>
              <a:gd name="connsiteY11" fmla="*/ 221774 h 6021285"/>
              <a:gd name="connsiteX12" fmla="*/ 2729122 w 7832861"/>
              <a:gd name="connsiteY12" fmla="*/ 145569 h 6021285"/>
              <a:gd name="connsiteX13" fmla="*/ 2759736 w 7832861"/>
              <a:gd name="connsiteY13" fmla="*/ 144080 h 6021285"/>
              <a:gd name="connsiteX14" fmla="*/ 2777664 w 7832861"/>
              <a:gd name="connsiteY14" fmla="*/ 140289 h 6021285"/>
              <a:gd name="connsiteX15" fmla="*/ 4237554 w 7832861"/>
              <a:gd name="connsiteY15" fmla="*/ 1051 h 6021285"/>
              <a:gd name="connsiteX0" fmla="*/ 4237554 w 7832861"/>
              <a:gd name="connsiteY0" fmla="*/ 1051 h 6021285"/>
              <a:gd name="connsiteX1" fmla="*/ 6794477 w 7832861"/>
              <a:gd name="connsiteY1" fmla="*/ 1540633 h 6021285"/>
              <a:gd name="connsiteX2" fmla="*/ 7189105 w 7832861"/>
              <a:gd name="connsiteY2" fmla="*/ 3895332 h 6021285"/>
              <a:gd name="connsiteX3" fmla="*/ 7832861 w 7832861"/>
              <a:gd name="connsiteY3" fmla="*/ 4544816 h 6021285"/>
              <a:gd name="connsiteX4" fmla="*/ 6807235 w 7832861"/>
              <a:gd name="connsiteY4" fmla="*/ 4774287 h 6021285"/>
              <a:gd name="connsiteX5" fmla="*/ 4462697 w 7832861"/>
              <a:gd name="connsiteY5" fmla="*/ 5728371 h 6021285"/>
              <a:gd name="connsiteX6" fmla="*/ 2015005 w 7832861"/>
              <a:gd name="connsiteY6" fmla="*/ 5896478 h 6021285"/>
              <a:gd name="connsiteX7" fmla="*/ 131003 w 7832861"/>
              <a:gd name="connsiteY7" fmla="*/ 4020686 h 6021285"/>
              <a:gd name="connsiteX8" fmla="*/ 1330810 w 7832861"/>
              <a:gd name="connsiteY8" fmla="*/ 518885 h 6021285"/>
              <a:gd name="connsiteX9" fmla="*/ 2228690 w 7832861"/>
              <a:gd name="connsiteY9" fmla="*/ 261285 h 6021285"/>
              <a:gd name="connsiteX10" fmla="*/ 2230235 w 7832861"/>
              <a:gd name="connsiteY10" fmla="*/ 260915 h 6021285"/>
              <a:gd name="connsiteX11" fmla="*/ 2729122 w 7832861"/>
              <a:gd name="connsiteY11" fmla="*/ 145569 h 6021285"/>
              <a:gd name="connsiteX12" fmla="*/ 2759736 w 7832861"/>
              <a:gd name="connsiteY12" fmla="*/ 144080 h 6021285"/>
              <a:gd name="connsiteX13" fmla="*/ 2777664 w 7832861"/>
              <a:gd name="connsiteY13" fmla="*/ 140289 h 6021285"/>
              <a:gd name="connsiteX14" fmla="*/ 4237554 w 7832861"/>
              <a:gd name="connsiteY14" fmla="*/ 1051 h 6021285"/>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230235 w 7832861"/>
              <a:gd name="connsiteY10" fmla="*/ 259864 h 6020234"/>
              <a:gd name="connsiteX11" fmla="*/ 2729122 w 7832861"/>
              <a:gd name="connsiteY11" fmla="*/ 144518 h 6020234"/>
              <a:gd name="connsiteX12" fmla="*/ 2759736 w 7832861"/>
              <a:gd name="connsiteY12" fmla="*/ 143029 h 6020234"/>
              <a:gd name="connsiteX13" fmla="*/ 4237554 w 7832861"/>
              <a:gd name="connsiteY13"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230235 w 7832861"/>
              <a:gd name="connsiteY10" fmla="*/ 259864 h 6020234"/>
              <a:gd name="connsiteX11" fmla="*/ 2729122 w 7832861"/>
              <a:gd name="connsiteY11" fmla="*/ 144518 h 6020234"/>
              <a:gd name="connsiteX12" fmla="*/ 4237554 w 7832861"/>
              <a:gd name="connsiteY12"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729122 w 7832861"/>
              <a:gd name="connsiteY10" fmla="*/ 144518 h 6020234"/>
              <a:gd name="connsiteX11" fmla="*/ 4237554 w 7832861"/>
              <a:gd name="connsiteY11"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29122 w 7832861"/>
              <a:gd name="connsiteY9" fmla="*/ 144518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29122 w 7832861"/>
              <a:gd name="connsiteY9" fmla="*/ 144518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80941 w 7832861"/>
              <a:gd name="connsiteY9" fmla="*/ 69783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80941 w 7832861"/>
              <a:gd name="connsiteY9" fmla="*/ 69783 h 6020234"/>
              <a:gd name="connsiteX10" fmla="*/ 4237554 w 7832861"/>
              <a:gd name="connsiteY10" fmla="*/ 0 h 6020234"/>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84730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84730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144519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607516 h 6035181"/>
              <a:gd name="connsiteX9" fmla="*/ 2780941 w 7832861"/>
              <a:gd name="connsiteY9" fmla="*/ 144519 h 6035181"/>
              <a:gd name="connsiteX10" fmla="*/ 4237554 w 7832861"/>
              <a:gd name="connsiteY10" fmla="*/ 0 h 6035181"/>
              <a:gd name="connsiteX0" fmla="*/ 4265780 w 7861087"/>
              <a:gd name="connsiteY0" fmla="*/ 0 h 6035181"/>
              <a:gd name="connsiteX1" fmla="*/ 6822703 w 7861087"/>
              <a:gd name="connsiteY1" fmla="*/ 1554529 h 6035181"/>
              <a:gd name="connsiteX2" fmla="*/ 7217331 w 7861087"/>
              <a:gd name="connsiteY2" fmla="*/ 3909228 h 6035181"/>
              <a:gd name="connsiteX3" fmla="*/ 7861087 w 7861087"/>
              <a:gd name="connsiteY3" fmla="*/ 4558712 h 6035181"/>
              <a:gd name="connsiteX4" fmla="*/ 6835461 w 7861087"/>
              <a:gd name="connsiteY4" fmla="*/ 4788183 h 6035181"/>
              <a:gd name="connsiteX5" fmla="*/ 4490923 w 7861087"/>
              <a:gd name="connsiteY5" fmla="*/ 5742267 h 6035181"/>
              <a:gd name="connsiteX6" fmla="*/ 2043231 w 7861087"/>
              <a:gd name="connsiteY6" fmla="*/ 5910374 h 6035181"/>
              <a:gd name="connsiteX7" fmla="*/ 159229 w 7861087"/>
              <a:gd name="connsiteY7" fmla="*/ 4034582 h 6035181"/>
              <a:gd name="connsiteX8" fmla="*/ 1289943 w 7861087"/>
              <a:gd name="connsiteY8" fmla="*/ 622464 h 6035181"/>
              <a:gd name="connsiteX9" fmla="*/ 2809167 w 7861087"/>
              <a:gd name="connsiteY9" fmla="*/ 144519 h 6035181"/>
              <a:gd name="connsiteX10" fmla="*/ 4265780 w 7861087"/>
              <a:gd name="connsiteY10" fmla="*/ 0 h 6035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61087" h="6035181">
                <a:moveTo>
                  <a:pt x="4265780" y="0"/>
                </a:moveTo>
                <a:cubicBezTo>
                  <a:pt x="5338002" y="21445"/>
                  <a:pt x="6383269" y="390941"/>
                  <a:pt x="6822703" y="1554529"/>
                </a:cubicBezTo>
                <a:cubicBezTo>
                  <a:pt x="7159410" y="2314095"/>
                  <a:pt x="7103165" y="3447531"/>
                  <a:pt x="7217331" y="3909228"/>
                </a:cubicBezTo>
                <a:cubicBezTo>
                  <a:pt x="7342397" y="4433062"/>
                  <a:pt x="7861087" y="4558712"/>
                  <a:pt x="7861087" y="4558712"/>
                </a:cubicBezTo>
                <a:cubicBezTo>
                  <a:pt x="7709964" y="4623369"/>
                  <a:pt x="7377128" y="4620797"/>
                  <a:pt x="6835461" y="4788183"/>
                </a:cubicBezTo>
                <a:cubicBezTo>
                  <a:pt x="6293793" y="4955568"/>
                  <a:pt x="5289626" y="5555233"/>
                  <a:pt x="4490923" y="5742267"/>
                </a:cubicBezTo>
                <a:cubicBezTo>
                  <a:pt x="3692220" y="5929300"/>
                  <a:pt x="2765184" y="6194987"/>
                  <a:pt x="2043231" y="5910374"/>
                </a:cubicBezTo>
                <a:cubicBezTo>
                  <a:pt x="1321278" y="5625761"/>
                  <a:pt x="284777" y="4915900"/>
                  <a:pt x="159229" y="4034582"/>
                </a:cubicBezTo>
                <a:cubicBezTo>
                  <a:pt x="33681" y="3153264"/>
                  <a:pt x="-456595" y="1392285"/>
                  <a:pt x="1289943" y="622464"/>
                </a:cubicBezTo>
                <a:cubicBezTo>
                  <a:pt x="2241160" y="260608"/>
                  <a:pt x="2324710" y="230825"/>
                  <a:pt x="2809167" y="144519"/>
                </a:cubicBezTo>
                <a:cubicBezTo>
                  <a:pt x="3450164" y="31575"/>
                  <a:pt x="3780243" y="8313"/>
                  <a:pt x="4265780" y="0"/>
                </a:cubicBez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4338" name="Picture 2" descr="Follow These 5 Tips for Better Learning Assessment | Screencastify">
            <a:extLst>
              <a:ext uri="{FF2B5EF4-FFF2-40B4-BE49-F238E27FC236}">
                <a16:creationId xmlns:a16="http://schemas.microsoft.com/office/drawing/2014/main" id="{2A7A7487-B04A-8913-42C8-75E7EB4DCEB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76037" y="631281"/>
            <a:ext cx="5630906" cy="558446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7302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E4278-68A9-72BD-561F-213C332E4636}"/>
              </a:ext>
            </a:extLst>
          </p:cNvPr>
          <p:cNvSpPr>
            <a:spLocks noGrp="1"/>
          </p:cNvSpPr>
          <p:nvPr>
            <p:ph type="title"/>
          </p:nvPr>
        </p:nvSpPr>
        <p:spPr>
          <a:xfrm>
            <a:off x="929462" y="384037"/>
            <a:ext cx="10333075" cy="748077"/>
          </a:xfrm>
        </p:spPr>
        <p:txBody>
          <a:bodyPr>
            <a:noAutofit/>
          </a:bodyPr>
          <a:lstStyle/>
          <a:p>
            <a:r>
              <a:rPr lang="en-IN" sz="4000" b="1" i="0" dirty="0">
                <a:solidFill>
                  <a:srgbClr val="292929"/>
                </a:solidFill>
                <a:effectLst/>
              </a:rPr>
              <a:t>ASSESSMENT METRICS FOR CLUSTERING ALGORITHMS</a:t>
            </a:r>
            <a:endParaRPr lang="en-US" sz="4000" dirty="0"/>
          </a:p>
        </p:txBody>
      </p:sp>
      <p:sp>
        <p:nvSpPr>
          <p:cNvPr id="3" name="Content Placeholder 2">
            <a:extLst>
              <a:ext uri="{FF2B5EF4-FFF2-40B4-BE49-F238E27FC236}">
                <a16:creationId xmlns:a16="http://schemas.microsoft.com/office/drawing/2014/main" id="{11A2AFFA-3719-AFEF-307F-303C05BBA06F}"/>
              </a:ext>
            </a:extLst>
          </p:cNvPr>
          <p:cNvSpPr>
            <a:spLocks noGrp="1"/>
          </p:cNvSpPr>
          <p:nvPr>
            <p:ph idx="1"/>
          </p:nvPr>
        </p:nvSpPr>
        <p:spPr>
          <a:xfrm>
            <a:off x="566057" y="1012371"/>
            <a:ext cx="11212286" cy="5181600"/>
          </a:xfrm>
          <a:solidFill>
            <a:schemeClr val="accent1">
              <a:lumMod val="20000"/>
              <a:lumOff val="80000"/>
            </a:schemeClr>
          </a:solidFill>
        </p:spPr>
        <p:txBody>
          <a:bodyPr>
            <a:noAutofit/>
          </a:bodyPr>
          <a:lstStyle/>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Assessing the quality of your model is one of the most important considerations when deploying any machine learning algorithm.</a:t>
            </a: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For supervised learning problems, this is easy. There are already labels for every example, so the practitioner can test the model’s performance on a reserved evaluation set.</a:t>
            </a: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We don’t have that luxury when we’re dealing with unlabelled data in unsupervised learning contexts. There’s nothing to even test since there’s no ground truth. </a:t>
            </a:r>
          </a:p>
          <a:p>
            <a:pPr marL="342900" indent="-342900" algn="just">
              <a:buFont typeface="Arial" panose="020B0604020202020204" pitchFamily="34" charset="0"/>
              <a:buChar char="•"/>
            </a:pPr>
            <a:r>
              <a:rPr lang="en-IN" sz="2000" b="0" dirty="0">
                <a:latin typeface="Arial" panose="020B0604020202020204" pitchFamily="34" charset="0"/>
                <a:cs typeface="Arial" panose="020B0604020202020204" pitchFamily="34" charset="0"/>
              </a:rPr>
              <a:t>However, numerous metrics examine the quality of clustering results when labelled data is unavailable. </a:t>
            </a:r>
          </a:p>
          <a:p>
            <a:pPr marL="342900" indent="-342900" algn="just">
              <a:buFont typeface="Arial" panose="020B0604020202020204" pitchFamily="34" charset="0"/>
              <a:buChar char="•"/>
            </a:pPr>
            <a:r>
              <a:rPr lang="en-IN" sz="2000" b="0" dirty="0">
                <a:latin typeface="Arial" panose="020B0604020202020204" pitchFamily="34" charset="0"/>
                <a:cs typeface="Arial" panose="020B0604020202020204" pitchFamily="34" charset="0"/>
              </a:rPr>
              <a:t>These metrics can give the practitioner insight into how the clusters might change depending on the algorithm’s selection and the natural tendency of the data to group together.</a:t>
            </a:r>
          </a:p>
          <a:p>
            <a:pPr marL="342900" indent="-342900" algn="l">
              <a:buFont typeface="Arial" panose="020B0604020202020204" pitchFamily="34" charset="0"/>
              <a:buChar char="•"/>
            </a:pPr>
            <a:r>
              <a:rPr lang="en-IN" sz="2000" b="0" dirty="0">
                <a:latin typeface="Arial" panose="020B0604020202020204" pitchFamily="34" charset="0"/>
                <a:cs typeface="Arial" panose="020B0604020202020204" pitchFamily="34" charset="0"/>
              </a:rPr>
              <a:t>These metrics do not measure the validity of the model’s predictions. Instead, the metrics evaluate the comparative performance of models against each other in terms of some heuristic metric.</a:t>
            </a:r>
          </a:p>
          <a:p>
            <a:pPr marL="342900" indent="-342900" algn="just">
              <a:buFont typeface="Arial" panose="020B0604020202020204" pitchFamily="34" charset="0"/>
              <a:buChar char="•"/>
            </a:pPr>
            <a:endParaRPr lang="en-US" sz="20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7078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E4278-68A9-72BD-561F-213C332E4636}"/>
              </a:ext>
            </a:extLst>
          </p:cNvPr>
          <p:cNvSpPr>
            <a:spLocks noGrp="1"/>
          </p:cNvSpPr>
          <p:nvPr>
            <p:ph type="title"/>
          </p:nvPr>
        </p:nvSpPr>
        <p:spPr>
          <a:xfrm>
            <a:off x="929462" y="384037"/>
            <a:ext cx="10333075" cy="748077"/>
          </a:xfrm>
        </p:spPr>
        <p:txBody>
          <a:bodyPr>
            <a:noAutofit/>
          </a:bodyPr>
          <a:lstStyle/>
          <a:p>
            <a:r>
              <a:rPr lang="en-IN" sz="4000" b="1" i="0" dirty="0">
                <a:solidFill>
                  <a:srgbClr val="292929"/>
                </a:solidFill>
                <a:effectLst/>
              </a:rPr>
              <a:t>ASSESSMENT METRICS FOR CLUSTERING ALGORITHMS</a:t>
            </a:r>
            <a:endParaRPr lang="en-US" sz="4000" dirty="0"/>
          </a:p>
        </p:txBody>
      </p:sp>
      <p:sp>
        <p:nvSpPr>
          <p:cNvPr id="3" name="Content Placeholder 2">
            <a:extLst>
              <a:ext uri="{FF2B5EF4-FFF2-40B4-BE49-F238E27FC236}">
                <a16:creationId xmlns:a16="http://schemas.microsoft.com/office/drawing/2014/main" id="{11A2AFFA-3719-AFEF-307F-303C05BBA06F}"/>
              </a:ext>
            </a:extLst>
          </p:cNvPr>
          <p:cNvSpPr>
            <a:spLocks noGrp="1"/>
          </p:cNvSpPr>
          <p:nvPr>
            <p:ph idx="1"/>
          </p:nvPr>
        </p:nvSpPr>
        <p:spPr>
          <a:xfrm>
            <a:off x="740229" y="1469571"/>
            <a:ext cx="11038114" cy="3320143"/>
          </a:xfrm>
          <a:solidFill>
            <a:schemeClr val="accent1">
              <a:lumMod val="20000"/>
              <a:lumOff val="80000"/>
            </a:schemeClr>
          </a:solidFill>
          <a:ln>
            <a:solidFill>
              <a:schemeClr val="tx1"/>
            </a:solidFill>
          </a:ln>
        </p:spPr>
        <p:txBody>
          <a:bodyPr>
            <a:noAutofit/>
          </a:bodyPr>
          <a:lstStyle/>
          <a:p>
            <a:pPr algn="just"/>
            <a:r>
              <a:rPr lang="en-IN" sz="2000" b="0" i="0" dirty="0">
                <a:effectLst/>
                <a:latin typeface="Arial" panose="020B0604020202020204" pitchFamily="34" charset="0"/>
                <a:cs typeface="Arial" panose="020B0604020202020204" pitchFamily="34" charset="0"/>
              </a:rPr>
              <a:t>Some of the internal measures that can be deployed on clustering algorithms to measure the relative quality of different models are:</a:t>
            </a:r>
          </a:p>
          <a:p>
            <a:pPr algn="just"/>
            <a:endParaRPr lang="en-IN" sz="2000" b="0" i="0" dirty="0">
              <a:effectLst/>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sz="2000" b="1" i="0" dirty="0">
                <a:effectLst/>
                <a:latin typeface="Arial" panose="020B0604020202020204" pitchFamily="34" charset="0"/>
                <a:cs typeface="Arial" panose="020B0604020202020204" pitchFamily="34" charset="0"/>
              </a:rPr>
              <a:t>Davies-Bouldin Index</a:t>
            </a:r>
          </a:p>
          <a:p>
            <a:pPr marL="342900" indent="-342900" algn="just">
              <a:buFont typeface="Arial" panose="020B0604020202020204" pitchFamily="34" charset="0"/>
              <a:buChar char="•"/>
            </a:pPr>
            <a:r>
              <a:rPr lang="en-IN" sz="2000" b="1" i="0" dirty="0">
                <a:effectLst/>
                <a:latin typeface="Arial" panose="020B0604020202020204" pitchFamily="34" charset="0"/>
                <a:cs typeface="Arial" panose="020B0604020202020204" pitchFamily="34" charset="0"/>
              </a:rPr>
              <a:t>Dunn Index</a:t>
            </a:r>
          </a:p>
          <a:p>
            <a:pPr marL="342900" indent="-342900" algn="just">
              <a:buFont typeface="Arial" panose="020B0604020202020204" pitchFamily="34" charset="0"/>
              <a:buChar char="•"/>
            </a:pPr>
            <a:r>
              <a:rPr lang="en-IN" sz="2000" b="1" i="0" dirty="0">
                <a:effectLst/>
                <a:latin typeface="Arial" panose="020B0604020202020204" pitchFamily="34" charset="0"/>
                <a:cs typeface="Arial" panose="020B0604020202020204" pitchFamily="34" charset="0"/>
              </a:rPr>
              <a:t>Silhouette Coefficient</a:t>
            </a:r>
          </a:p>
          <a:p>
            <a:pPr marL="342900" indent="-342900" algn="just">
              <a:buFont typeface="Arial" panose="020B0604020202020204" pitchFamily="34" charset="0"/>
              <a:buChar char="•"/>
            </a:pPr>
            <a:endParaRPr lang="en-US" sz="20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49148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E4278-68A9-72BD-561F-213C332E4636}"/>
              </a:ext>
            </a:extLst>
          </p:cNvPr>
          <p:cNvSpPr>
            <a:spLocks noGrp="1"/>
          </p:cNvSpPr>
          <p:nvPr>
            <p:ph type="title"/>
          </p:nvPr>
        </p:nvSpPr>
        <p:spPr>
          <a:xfrm>
            <a:off x="929462" y="384037"/>
            <a:ext cx="10333075" cy="748077"/>
          </a:xfrm>
        </p:spPr>
        <p:txBody>
          <a:bodyPr>
            <a:noAutofit/>
          </a:bodyPr>
          <a:lstStyle/>
          <a:p>
            <a:r>
              <a:rPr lang="en-IN" sz="4000" b="1" i="0" dirty="0">
                <a:solidFill>
                  <a:srgbClr val="292929"/>
                </a:solidFill>
                <a:effectLst/>
              </a:rPr>
              <a:t>ASSESSMENT METRICS FOR CLUSTERING ALGORITHMS</a:t>
            </a:r>
            <a:endParaRPr lang="en-US" sz="4000" dirty="0"/>
          </a:p>
        </p:txBody>
      </p:sp>
      <p:sp>
        <p:nvSpPr>
          <p:cNvPr id="3" name="Content Placeholder 2">
            <a:extLst>
              <a:ext uri="{FF2B5EF4-FFF2-40B4-BE49-F238E27FC236}">
                <a16:creationId xmlns:a16="http://schemas.microsoft.com/office/drawing/2014/main" id="{11A2AFFA-3719-AFEF-307F-303C05BBA06F}"/>
              </a:ext>
            </a:extLst>
          </p:cNvPr>
          <p:cNvSpPr>
            <a:spLocks noGrp="1"/>
          </p:cNvSpPr>
          <p:nvPr>
            <p:ph idx="1"/>
          </p:nvPr>
        </p:nvSpPr>
        <p:spPr>
          <a:xfrm>
            <a:off x="566057" y="1273629"/>
            <a:ext cx="11212286" cy="4920342"/>
          </a:xfrm>
          <a:solidFill>
            <a:schemeClr val="accent1">
              <a:lumMod val="20000"/>
              <a:lumOff val="80000"/>
            </a:schemeClr>
          </a:solidFill>
        </p:spPr>
        <p:txBody>
          <a:bodyPr>
            <a:noAutofit/>
          </a:bodyPr>
          <a:lstStyle/>
          <a:p>
            <a:r>
              <a:rPr lang="en-IN" sz="2000" i="0" u="sng" dirty="0">
                <a:effectLst/>
                <a:latin typeface="Arial" panose="020B0604020202020204" pitchFamily="34" charset="0"/>
                <a:cs typeface="Arial" panose="020B0604020202020204" pitchFamily="34" charset="0"/>
              </a:rPr>
              <a:t>DAVIES-BOULDIN (DB) INDEX</a:t>
            </a:r>
          </a:p>
          <a:p>
            <a:pPr marL="342900" indent="-342900" algn="l">
              <a:buFont typeface="Arial" panose="020B0604020202020204" pitchFamily="34" charset="0"/>
              <a:buChar char="•"/>
            </a:pPr>
            <a:endParaRPr lang="en-IN" sz="2000" b="0" i="0" dirty="0">
              <a:effectLst/>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The DB Index is calculated by the following formula:</a:t>
            </a:r>
            <a:endParaRPr lang="en-IN" sz="2000" b="0" dirty="0">
              <a:latin typeface="Arial" panose="020B0604020202020204" pitchFamily="34" charset="0"/>
              <a:cs typeface="Arial" panose="020B0604020202020204" pitchFamily="34" charset="0"/>
            </a:endParaRPr>
          </a:p>
          <a:p>
            <a:pPr algn="l"/>
            <a:endParaRPr lang="en-IN" sz="2000" b="0" i="0" dirty="0">
              <a:effectLst/>
              <a:latin typeface="Arial" panose="020B0604020202020204" pitchFamily="34" charset="0"/>
              <a:cs typeface="Arial" panose="020B0604020202020204" pitchFamily="34" charset="0"/>
            </a:endParaRPr>
          </a:p>
          <a:p>
            <a:pPr algn="l"/>
            <a:r>
              <a:rPr lang="en-IN" sz="2000" b="0" i="0" dirty="0">
                <a:effectLst/>
                <a:latin typeface="Arial" panose="020B0604020202020204" pitchFamily="34" charset="0"/>
                <a:cs typeface="Arial" panose="020B0604020202020204" pitchFamily="34" charset="0"/>
              </a:rPr>
              <a:t>where </a:t>
            </a:r>
            <a:r>
              <a:rPr lang="en-IN" sz="2000" b="0" i="1" dirty="0">
                <a:effectLst/>
                <a:latin typeface="Arial" panose="020B0604020202020204" pitchFamily="34" charset="0"/>
                <a:cs typeface="Arial" panose="020B0604020202020204" pitchFamily="34" charset="0"/>
              </a:rPr>
              <a:t>n</a:t>
            </a:r>
            <a:r>
              <a:rPr lang="en-IN" sz="2000" b="0" i="0" dirty="0">
                <a:effectLst/>
                <a:latin typeface="Arial" panose="020B0604020202020204" pitchFamily="34" charset="0"/>
                <a:cs typeface="Arial" panose="020B0604020202020204" pitchFamily="34" charset="0"/>
              </a:rPr>
              <a:t> is the number of clusters and </a:t>
            </a:r>
            <a:r>
              <a:rPr lang="el-GR" sz="2000" b="0" i="1" dirty="0">
                <a:effectLst/>
                <a:latin typeface="Arial" panose="020B0604020202020204" pitchFamily="34" charset="0"/>
                <a:cs typeface="Arial" panose="020B0604020202020204" pitchFamily="34" charset="0"/>
              </a:rPr>
              <a:t>σ</a:t>
            </a:r>
            <a:r>
              <a:rPr lang="en-IN" sz="2000" b="0" i="1" dirty="0" err="1">
                <a:effectLst/>
                <a:latin typeface="Arial" panose="020B0604020202020204" pitchFamily="34" charset="0"/>
                <a:cs typeface="Arial" panose="020B0604020202020204" pitchFamily="34" charset="0"/>
              </a:rPr>
              <a:t>i</a:t>
            </a:r>
            <a:r>
              <a:rPr lang="en-IN" sz="2000" b="0" i="0" dirty="0">
                <a:effectLst/>
                <a:latin typeface="Arial" panose="020B0604020202020204" pitchFamily="34" charset="0"/>
                <a:cs typeface="Arial" panose="020B0604020202020204" pitchFamily="34" charset="0"/>
              </a:rPr>
              <a:t> is the average distance of all points in cluster </a:t>
            </a:r>
            <a:r>
              <a:rPr lang="en-IN" sz="2000" b="0" i="1" dirty="0" err="1">
                <a:effectLst/>
                <a:latin typeface="Arial" panose="020B0604020202020204" pitchFamily="34" charset="0"/>
                <a:cs typeface="Arial" panose="020B0604020202020204" pitchFamily="34" charset="0"/>
              </a:rPr>
              <a:t>i</a:t>
            </a:r>
            <a:r>
              <a:rPr lang="en-IN" sz="2000" b="0" i="0" dirty="0">
                <a:effectLst/>
                <a:latin typeface="Arial" panose="020B0604020202020204" pitchFamily="34" charset="0"/>
                <a:cs typeface="Arial" panose="020B0604020202020204" pitchFamily="34" charset="0"/>
              </a:rPr>
              <a:t> from the cluster centroid </a:t>
            </a:r>
            <a:r>
              <a:rPr lang="en-IN" sz="2000" b="0" i="1" dirty="0">
                <a:effectLst/>
                <a:latin typeface="Arial" panose="020B0604020202020204" pitchFamily="34" charset="0"/>
                <a:cs typeface="Arial" panose="020B0604020202020204" pitchFamily="34" charset="0"/>
              </a:rPr>
              <a:t>ci</a:t>
            </a:r>
            <a:r>
              <a:rPr lang="en-IN" sz="2000" b="0" i="0" dirty="0">
                <a:effectLst/>
                <a:latin typeface="Arial" panose="020B0604020202020204" pitchFamily="34" charset="0"/>
                <a:cs typeface="Arial" panose="020B0604020202020204" pitchFamily="34" charset="0"/>
              </a:rPr>
              <a:t>.</a:t>
            </a:r>
          </a:p>
          <a:p>
            <a:pPr marL="342900" indent="-342900" algn="l">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The DB index captures the intuition that clusters that are (1) well-spaced from each other and (2) themselves very dense are likely a ‘good’ clustering. </a:t>
            </a:r>
          </a:p>
          <a:p>
            <a:pPr marL="342900" indent="-342900" algn="l">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This is because the measure’s ‘max’ statement repeatedly selects the values where the average point is farthest away from its centroid, and where the centroids are closest together. </a:t>
            </a:r>
          </a:p>
          <a:p>
            <a:pPr marL="342900" indent="-342900" algn="l">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As the DB index shrinks, the clustering is considered ‘better’.</a:t>
            </a:r>
          </a:p>
          <a:p>
            <a:pPr marL="342900" indent="-342900" algn="just">
              <a:buFont typeface="Arial" panose="020B0604020202020204" pitchFamily="34" charset="0"/>
              <a:buChar char="•"/>
            </a:pPr>
            <a:endParaRPr lang="en-US" sz="2000" b="0" dirty="0">
              <a:latin typeface="Arial" panose="020B0604020202020204" pitchFamily="34" charset="0"/>
              <a:cs typeface="Arial" panose="020B0604020202020204" pitchFamily="34" charset="0"/>
            </a:endParaRPr>
          </a:p>
        </p:txBody>
      </p:sp>
      <p:pic>
        <p:nvPicPr>
          <p:cNvPr id="15364" name="Picture 4">
            <a:extLst>
              <a:ext uri="{FF2B5EF4-FFF2-40B4-BE49-F238E27FC236}">
                <a16:creationId xmlns:a16="http://schemas.microsoft.com/office/drawing/2014/main" id="{27B04A11-7E4B-8482-D137-4CE1702810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2541" y="1888673"/>
            <a:ext cx="4343401" cy="9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33207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E4278-68A9-72BD-561F-213C332E4636}"/>
              </a:ext>
            </a:extLst>
          </p:cNvPr>
          <p:cNvSpPr>
            <a:spLocks noGrp="1"/>
          </p:cNvSpPr>
          <p:nvPr>
            <p:ph type="title"/>
          </p:nvPr>
        </p:nvSpPr>
        <p:spPr>
          <a:xfrm>
            <a:off x="929462" y="384037"/>
            <a:ext cx="10333075" cy="748077"/>
          </a:xfrm>
        </p:spPr>
        <p:txBody>
          <a:bodyPr>
            <a:noAutofit/>
          </a:bodyPr>
          <a:lstStyle/>
          <a:p>
            <a:r>
              <a:rPr lang="en-IN" sz="4000" b="1" i="0" dirty="0">
                <a:solidFill>
                  <a:srgbClr val="292929"/>
                </a:solidFill>
                <a:effectLst/>
              </a:rPr>
              <a:t>ASSESSMENT METRICS FOR CLUSTERING ALGORITHMS</a:t>
            </a:r>
            <a:endParaRPr lang="en-US" sz="4000" dirty="0"/>
          </a:p>
        </p:txBody>
      </p:sp>
      <p:sp>
        <p:nvSpPr>
          <p:cNvPr id="3" name="Content Placeholder 2">
            <a:extLst>
              <a:ext uri="{FF2B5EF4-FFF2-40B4-BE49-F238E27FC236}">
                <a16:creationId xmlns:a16="http://schemas.microsoft.com/office/drawing/2014/main" id="{11A2AFFA-3719-AFEF-307F-303C05BBA06F}"/>
              </a:ext>
            </a:extLst>
          </p:cNvPr>
          <p:cNvSpPr>
            <a:spLocks noGrp="1"/>
          </p:cNvSpPr>
          <p:nvPr>
            <p:ph idx="1"/>
          </p:nvPr>
        </p:nvSpPr>
        <p:spPr>
          <a:xfrm>
            <a:off x="566057" y="1132114"/>
            <a:ext cx="11212286" cy="5061857"/>
          </a:xfrm>
          <a:solidFill>
            <a:schemeClr val="accent1">
              <a:lumMod val="20000"/>
              <a:lumOff val="80000"/>
            </a:schemeClr>
          </a:solidFill>
        </p:spPr>
        <p:txBody>
          <a:bodyPr>
            <a:noAutofit/>
          </a:bodyPr>
          <a:lstStyle/>
          <a:p>
            <a:pPr algn="just"/>
            <a:r>
              <a:rPr lang="en-IN" sz="2000" b="1" i="0" u="sng" dirty="0">
                <a:effectLst/>
                <a:latin typeface="Arial" panose="020B0604020202020204" pitchFamily="34" charset="0"/>
                <a:cs typeface="Arial" panose="020B0604020202020204" pitchFamily="34" charset="0"/>
              </a:rPr>
              <a:t>Dunn Index</a:t>
            </a:r>
          </a:p>
          <a:p>
            <a:pPr marL="342900" indent="-342900" algn="just">
              <a:buFont typeface="Arial" panose="020B0604020202020204" pitchFamily="34" charset="0"/>
              <a:buChar char="•"/>
            </a:pPr>
            <a:r>
              <a:rPr lang="en-IN" sz="2000" b="0" dirty="0">
                <a:latin typeface="Arial" panose="020B0604020202020204" pitchFamily="34" charset="0"/>
                <a:cs typeface="Arial" panose="020B0604020202020204" pitchFamily="34" charset="0"/>
              </a:rPr>
              <a:t>The formula for the Dunn Index is as follows:</a:t>
            </a: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where </a:t>
            </a:r>
            <a:r>
              <a:rPr lang="en-IN" sz="2000" b="0" i="1" dirty="0" err="1">
                <a:effectLst/>
                <a:latin typeface="Arial" panose="020B0604020202020204" pitchFamily="34" charset="0"/>
                <a:cs typeface="Arial" panose="020B0604020202020204" pitchFamily="34" charset="0"/>
              </a:rPr>
              <a:t>i</a:t>
            </a:r>
            <a:r>
              <a:rPr lang="en-IN" sz="2000" b="0" i="0" dirty="0">
                <a:effectLst/>
                <a:latin typeface="Arial" panose="020B0604020202020204" pitchFamily="34" charset="0"/>
                <a:cs typeface="Arial" panose="020B0604020202020204" pitchFamily="34" charset="0"/>
              </a:rPr>
              <a:t>, </a:t>
            </a:r>
            <a:r>
              <a:rPr lang="en-IN" sz="2000" b="0" i="1" dirty="0">
                <a:effectLst/>
                <a:latin typeface="Arial" panose="020B0604020202020204" pitchFamily="34" charset="0"/>
                <a:cs typeface="Arial" panose="020B0604020202020204" pitchFamily="34" charset="0"/>
              </a:rPr>
              <a:t>j</a:t>
            </a:r>
            <a:r>
              <a:rPr lang="en-IN" sz="2000" b="0" i="0" dirty="0">
                <a:effectLst/>
                <a:latin typeface="Arial" panose="020B0604020202020204" pitchFamily="34" charset="0"/>
                <a:cs typeface="Arial" panose="020B0604020202020204" pitchFamily="34" charset="0"/>
              </a:rPr>
              <a:t> and </a:t>
            </a:r>
            <a:r>
              <a:rPr lang="en-IN" sz="2000" b="0" i="1" dirty="0">
                <a:effectLst/>
                <a:latin typeface="Arial" panose="020B0604020202020204" pitchFamily="34" charset="0"/>
                <a:cs typeface="Arial" panose="020B0604020202020204" pitchFamily="34" charset="0"/>
              </a:rPr>
              <a:t>k</a:t>
            </a:r>
            <a:r>
              <a:rPr lang="en-IN" sz="2000" b="0" i="0" dirty="0">
                <a:effectLst/>
                <a:latin typeface="Arial" panose="020B0604020202020204" pitchFamily="34" charset="0"/>
                <a:cs typeface="Arial" panose="020B0604020202020204" pitchFamily="34" charset="0"/>
              </a:rPr>
              <a:t> are each indices for clusters, </a:t>
            </a:r>
            <a:r>
              <a:rPr lang="en-IN" sz="2000" b="0" i="1" dirty="0">
                <a:effectLst/>
                <a:latin typeface="Arial" panose="020B0604020202020204" pitchFamily="34" charset="0"/>
                <a:cs typeface="Arial" panose="020B0604020202020204" pitchFamily="34" charset="0"/>
              </a:rPr>
              <a:t>d</a:t>
            </a:r>
            <a:r>
              <a:rPr lang="en-IN" sz="2000" b="0" i="0" dirty="0">
                <a:effectLst/>
                <a:latin typeface="Arial" panose="020B0604020202020204" pitchFamily="34" charset="0"/>
                <a:cs typeface="Arial" panose="020B0604020202020204" pitchFamily="34" charset="0"/>
              </a:rPr>
              <a:t> measures the inter-cluster distance and </a:t>
            </a:r>
            <a:r>
              <a:rPr lang="en-IN" sz="2000" b="0" i="1" dirty="0">
                <a:effectLst/>
                <a:latin typeface="Arial" panose="020B0604020202020204" pitchFamily="34" charset="0"/>
                <a:cs typeface="Arial" panose="020B0604020202020204" pitchFamily="34" charset="0"/>
              </a:rPr>
              <a:t>d’</a:t>
            </a:r>
            <a:r>
              <a:rPr lang="en-IN" sz="2000" b="0" i="0" dirty="0">
                <a:effectLst/>
                <a:latin typeface="Arial" panose="020B0604020202020204" pitchFamily="34" charset="0"/>
                <a:cs typeface="Arial" panose="020B0604020202020204" pitchFamily="34" charset="0"/>
              </a:rPr>
              <a:t> measures the intra-cluster difference.</a:t>
            </a: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The Dunn Index captures the same idea as the DB Index: it gets better when clusters are well-spaced and dense. But the Dunn Index increases as performance improves.</a:t>
            </a:r>
          </a:p>
          <a:p>
            <a:pPr marL="342900" indent="-342900" algn="just">
              <a:buFont typeface="Wingdings" pitchFamily="2" charset="2"/>
              <a:buChar char="ü"/>
            </a:pPr>
            <a:r>
              <a:rPr lang="en-IN" sz="2000" b="0" i="0" dirty="0">
                <a:effectLst/>
                <a:latin typeface="Arial" panose="020B0604020202020204" pitchFamily="34" charset="0"/>
                <a:cs typeface="Arial" panose="020B0604020202020204" pitchFamily="34" charset="0"/>
              </a:rPr>
              <a:t>What differs is the way this problem is approached. </a:t>
            </a:r>
          </a:p>
          <a:p>
            <a:pPr marL="342900" indent="-342900" algn="just">
              <a:buFont typeface="Wingdings" pitchFamily="2" charset="2"/>
              <a:buChar char="ü"/>
            </a:pPr>
            <a:r>
              <a:rPr lang="en-IN" sz="2000" b="0" i="0" dirty="0">
                <a:effectLst/>
                <a:latin typeface="Arial" panose="020B0604020202020204" pitchFamily="34" charset="0"/>
                <a:cs typeface="Arial" panose="020B0604020202020204" pitchFamily="34" charset="0"/>
              </a:rPr>
              <a:t>While the DB index considers the dispersion and separation of all clusters, the Dunn Index only considers the worst cases in the clustering: the clusters that are closest together and the single most dispersed cluster. </a:t>
            </a:r>
          </a:p>
          <a:p>
            <a:pPr marL="342900" indent="-342900" algn="just">
              <a:buFont typeface="Wingdings" pitchFamily="2" charset="2"/>
              <a:buChar char="ü"/>
            </a:pPr>
            <a:r>
              <a:rPr lang="en-IN" sz="2000" b="0" i="0" dirty="0">
                <a:effectLst/>
                <a:latin typeface="Arial" panose="020B0604020202020204" pitchFamily="34" charset="0"/>
                <a:cs typeface="Arial" panose="020B0604020202020204" pitchFamily="34" charset="0"/>
              </a:rPr>
              <a:t>Depending on your application, the change in objective may introduce unexpected problems.</a:t>
            </a:r>
          </a:p>
          <a:p>
            <a:pPr marL="342900" indent="-342900" algn="just">
              <a:buFont typeface="Wingdings" pitchFamily="2" charset="2"/>
              <a:buChar char="ü"/>
            </a:pPr>
            <a:r>
              <a:rPr lang="en-IN" sz="2000" b="0" i="0" dirty="0">
                <a:effectLst/>
                <a:latin typeface="Arial" panose="020B0604020202020204" pitchFamily="34" charset="0"/>
                <a:cs typeface="Arial" panose="020B0604020202020204" pitchFamily="34" charset="0"/>
              </a:rPr>
              <a:t>It’s really up to you which of the two approaches to work with.</a:t>
            </a:r>
          </a:p>
          <a:p>
            <a:pPr marL="342900" indent="-342900" algn="just">
              <a:buFont typeface="Arial" panose="020B0604020202020204" pitchFamily="34" charset="0"/>
              <a:buChar char="•"/>
            </a:pPr>
            <a:endParaRPr lang="en-IN" sz="2000" b="1" i="0" u="sng" dirty="0">
              <a:effectLst/>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US" sz="2000" b="0" dirty="0">
              <a:latin typeface="Arial" panose="020B0604020202020204" pitchFamily="34" charset="0"/>
              <a:cs typeface="Arial" panose="020B0604020202020204" pitchFamily="34" charset="0"/>
            </a:endParaRPr>
          </a:p>
        </p:txBody>
      </p:sp>
      <p:pic>
        <p:nvPicPr>
          <p:cNvPr id="17410" name="Picture 2">
            <a:extLst>
              <a:ext uri="{FF2B5EF4-FFF2-40B4-BE49-F238E27FC236}">
                <a16:creationId xmlns:a16="http://schemas.microsoft.com/office/drawing/2014/main" id="{C837F286-7C31-FB19-8688-3F38247393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2755" y="1230086"/>
            <a:ext cx="4887685" cy="78377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34825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E4278-68A9-72BD-561F-213C332E4636}"/>
              </a:ext>
            </a:extLst>
          </p:cNvPr>
          <p:cNvSpPr>
            <a:spLocks noGrp="1"/>
          </p:cNvSpPr>
          <p:nvPr>
            <p:ph type="title"/>
          </p:nvPr>
        </p:nvSpPr>
        <p:spPr>
          <a:xfrm>
            <a:off x="929462" y="384037"/>
            <a:ext cx="10333075" cy="748077"/>
          </a:xfrm>
        </p:spPr>
        <p:txBody>
          <a:bodyPr>
            <a:noAutofit/>
          </a:bodyPr>
          <a:lstStyle/>
          <a:p>
            <a:r>
              <a:rPr lang="en-IN" sz="4000" b="1" i="0" dirty="0">
                <a:solidFill>
                  <a:srgbClr val="292929"/>
                </a:solidFill>
                <a:effectLst/>
              </a:rPr>
              <a:t>ASSESSMENT METRICS FOR CLUSTERING ALGORITHMS</a:t>
            </a:r>
            <a:endParaRPr lang="en-US" sz="4000" dirty="0"/>
          </a:p>
        </p:txBody>
      </p:sp>
      <p:sp>
        <p:nvSpPr>
          <p:cNvPr id="3" name="Content Placeholder 2">
            <a:extLst>
              <a:ext uri="{FF2B5EF4-FFF2-40B4-BE49-F238E27FC236}">
                <a16:creationId xmlns:a16="http://schemas.microsoft.com/office/drawing/2014/main" id="{11A2AFFA-3719-AFEF-307F-303C05BBA06F}"/>
              </a:ext>
            </a:extLst>
          </p:cNvPr>
          <p:cNvSpPr>
            <a:spLocks noGrp="1"/>
          </p:cNvSpPr>
          <p:nvPr>
            <p:ph idx="1"/>
          </p:nvPr>
        </p:nvSpPr>
        <p:spPr>
          <a:xfrm>
            <a:off x="566057" y="1132114"/>
            <a:ext cx="11212286" cy="5061857"/>
          </a:xfrm>
          <a:solidFill>
            <a:schemeClr val="accent1">
              <a:lumMod val="20000"/>
              <a:lumOff val="80000"/>
            </a:schemeClr>
          </a:solidFill>
        </p:spPr>
        <p:txBody>
          <a:bodyPr>
            <a:noAutofit/>
          </a:bodyPr>
          <a:lstStyle/>
          <a:p>
            <a:pPr algn="just"/>
            <a:r>
              <a:rPr lang="en-IN" sz="2000" b="1" i="0" u="sng" dirty="0">
                <a:effectLst/>
                <a:latin typeface="Arial" panose="020B0604020202020204" pitchFamily="34" charset="0"/>
                <a:cs typeface="Arial" panose="020B0604020202020204" pitchFamily="34" charset="0"/>
              </a:rPr>
              <a:t>Silhouette Coefficient</a:t>
            </a:r>
          </a:p>
          <a:p>
            <a:pPr marL="342900" indent="-342900" algn="just">
              <a:buFont typeface="Arial" panose="020B0604020202020204" pitchFamily="34" charset="0"/>
              <a:buChar char="•"/>
            </a:pPr>
            <a:r>
              <a:rPr lang="en-IN" sz="2000" b="0" dirty="0">
                <a:latin typeface="Arial" panose="020B0604020202020204" pitchFamily="34" charset="0"/>
                <a:cs typeface="Arial" panose="020B0604020202020204" pitchFamily="34" charset="0"/>
              </a:rPr>
              <a:t>The Silhouette Coefficient is measured like so:</a:t>
            </a:r>
          </a:p>
          <a:p>
            <a:pPr marL="342900" indent="-342900" algn="just">
              <a:buFont typeface="Arial" panose="020B0604020202020204" pitchFamily="34" charset="0"/>
              <a:buChar char="•"/>
            </a:pPr>
            <a:endParaRPr lang="en-IN" sz="2000" b="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2000" b="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2000" b="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IN" sz="2000" b="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where </a:t>
            </a:r>
            <a:r>
              <a:rPr lang="en-IN" sz="2000" b="0" i="1" dirty="0">
                <a:effectLst/>
                <a:latin typeface="Arial" panose="020B0604020202020204" pitchFamily="34" charset="0"/>
                <a:cs typeface="Arial" panose="020B0604020202020204" pitchFamily="34" charset="0"/>
              </a:rPr>
              <a:t>a(</a:t>
            </a:r>
            <a:r>
              <a:rPr lang="en-IN" sz="2000" b="0" i="1" dirty="0" err="1">
                <a:effectLst/>
                <a:latin typeface="Arial" panose="020B0604020202020204" pitchFamily="34" charset="0"/>
                <a:cs typeface="Arial" panose="020B0604020202020204" pitchFamily="34" charset="0"/>
              </a:rPr>
              <a:t>i</a:t>
            </a:r>
            <a:r>
              <a:rPr lang="en-IN" sz="2000" b="0" i="1" dirty="0">
                <a:effectLst/>
                <a:latin typeface="Arial" panose="020B0604020202020204" pitchFamily="34" charset="0"/>
                <a:cs typeface="Arial" panose="020B0604020202020204" pitchFamily="34" charset="0"/>
              </a:rPr>
              <a:t>)</a:t>
            </a:r>
            <a:r>
              <a:rPr lang="en-IN" sz="2000" b="0" i="0" dirty="0">
                <a:effectLst/>
                <a:latin typeface="Arial" panose="020B0604020202020204" pitchFamily="34" charset="0"/>
                <a:cs typeface="Arial" panose="020B0604020202020204" pitchFamily="34" charset="0"/>
              </a:rPr>
              <a:t> is the average distance of point </a:t>
            </a:r>
            <a:r>
              <a:rPr lang="en-IN" sz="2000" b="0" i="1" dirty="0" err="1">
                <a:effectLst/>
                <a:latin typeface="Arial" panose="020B0604020202020204" pitchFamily="34" charset="0"/>
                <a:cs typeface="Arial" panose="020B0604020202020204" pitchFamily="34" charset="0"/>
              </a:rPr>
              <a:t>i</a:t>
            </a:r>
            <a:r>
              <a:rPr lang="en-IN" sz="2000" b="0" i="0" dirty="0">
                <a:effectLst/>
                <a:latin typeface="Arial" panose="020B0604020202020204" pitchFamily="34" charset="0"/>
                <a:cs typeface="Arial" panose="020B0604020202020204" pitchFamily="34" charset="0"/>
              </a:rPr>
              <a:t> from all other points in its cluster and </a:t>
            </a:r>
            <a:r>
              <a:rPr lang="en-IN" sz="2000" b="0" i="1" dirty="0">
                <a:effectLst/>
                <a:latin typeface="Arial" panose="020B0604020202020204" pitchFamily="34" charset="0"/>
                <a:cs typeface="Arial" panose="020B0604020202020204" pitchFamily="34" charset="0"/>
              </a:rPr>
              <a:t>b(</a:t>
            </a:r>
            <a:r>
              <a:rPr lang="en-IN" sz="2000" b="0" i="1" dirty="0" err="1">
                <a:effectLst/>
                <a:latin typeface="Arial" panose="020B0604020202020204" pitchFamily="34" charset="0"/>
                <a:cs typeface="Arial" panose="020B0604020202020204" pitchFamily="34" charset="0"/>
              </a:rPr>
              <a:t>i</a:t>
            </a:r>
            <a:r>
              <a:rPr lang="en-IN" sz="2000" b="0" i="1" dirty="0">
                <a:effectLst/>
                <a:latin typeface="Arial" panose="020B0604020202020204" pitchFamily="34" charset="0"/>
                <a:cs typeface="Arial" panose="020B0604020202020204" pitchFamily="34" charset="0"/>
              </a:rPr>
              <a:t>)</a:t>
            </a:r>
            <a:r>
              <a:rPr lang="en-IN" sz="2000" b="0" i="0" dirty="0">
                <a:effectLst/>
                <a:latin typeface="Arial" panose="020B0604020202020204" pitchFamily="34" charset="0"/>
                <a:cs typeface="Arial" panose="020B0604020202020204" pitchFamily="34" charset="0"/>
              </a:rPr>
              <a:t> is the smallest average distance of </a:t>
            </a:r>
            <a:r>
              <a:rPr lang="en-IN" sz="2000" b="0" i="1" dirty="0" err="1">
                <a:effectLst/>
                <a:latin typeface="Arial" panose="020B0604020202020204" pitchFamily="34" charset="0"/>
                <a:cs typeface="Arial" panose="020B0604020202020204" pitchFamily="34" charset="0"/>
              </a:rPr>
              <a:t>i</a:t>
            </a:r>
            <a:r>
              <a:rPr lang="en-IN" sz="2000" b="0" i="0" dirty="0">
                <a:effectLst/>
                <a:latin typeface="Arial" panose="020B0604020202020204" pitchFamily="34" charset="0"/>
                <a:cs typeface="Arial" panose="020B0604020202020204" pitchFamily="34" charset="0"/>
              </a:rPr>
              <a:t> to all points in any other cluster. </a:t>
            </a: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To clarify, </a:t>
            </a:r>
            <a:r>
              <a:rPr lang="en-IN" sz="2000" b="0" i="1" dirty="0">
                <a:effectLst/>
                <a:latin typeface="Arial" panose="020B0604020202020204" pitchFamily="34" charset="0"/>
                <a:cs typeface="Arial" panose="020B0604020202020204" pitchFamily="34" charset="0"/>
              </a:rPr>
              <a:t>b(</a:t>
            </a:r>
            <a:r>
              <a:rPr lang="en-IN" sz="2000" b="0" i="1" dirty="0" err="1">
                <a:effectLst/>
                <a:latin typeface="Arial" panose="020B0604020202020204" pitchFamily="34" charset="0"/>
                <a:cs typeface="Arial" panose="020B0604020202020204" pitchFamily="34" charset="0"/>
              </a:rPr>
              <a:t>i</a:t>
            </a:r>
            <a:r>
              <a:rPr lang="en-IN" sz="2000" b="0" i="1" dirty="0">
                <a:effectLst/>
                <a:latin typeface="Arial" panose="020B0604020202020204" pitchFamily="34" charset="0"/>
                <a:cs typeface="Arial" panose="020B0604020202020204" pitchFamily="34" charset="0"/>
              </a:rPr>
              <a:t>)</a:t>
            </a:r>
            <a:r>
              <a:rPr lang="en-IN" sz="2000" b="0" i="0" dirty="0">
                <a:effectLst/>
                <a:latin typeface="Arial" panose="020B0604020202020204" pitchFamily="34" charset="0"/>
                <a:cs typeface="Arial" panose="020B0604020202020204" pitchFamily="34" charset="0"/>
              </a:rPr>
              <a:t> is found by measuring the average distance of </a:t>
            </a:r>
            <a:r>
              <a:rPr lang="en-IN" sz="2000" b="0" i="1" dirty="0" err="1">
                <a:effectLst/>
                <a:latin typeface="Arial" panose="020B0604020202020204" pitchFamily="34" charset="0"/>
                <a:cs typeface="Arial" panose="020B0604020202020204" pitchFamily="34" charset="0"/>
              </a:rPr>
              <a:t>i</a:t>
            </a:r>
            <a:r>
              <a:rPr lang="en-IN" sz="2000" b="0" i="0" dirty="0">
                <a:effectLst/>
                <a:latin typeface="Arial" panose="020B0604020202020204" pitchFamily="34" charset="0"/>
                <a:cs typeface="Arial" panose="020B0604020202020204" pitchFamily="34" charset="0"/>
              </a:rPr>
              <a:t> from every point in cluster A, the average distance of </a:t>
            </a:r>
            <a:r>
              <a:rPr lang="en-IN" sz="2000" b="0" i="0" dirty="0" err="1">
                <a:effectLst/>
                <a:latin typeface="Arial" panose="020B0604020202020204" pitchFamily="34" charset="0"/>
                <a:cs typeface="Arial" panose="020B0604020202020204" pitchFamily="34" charset="0"/>
              </a:rPr>
              <a:t>i</a:t>
            </a:r>
            <a:r>
              <a:rPr lang="en-IN" sz="2000" b="0" i="0" dirty="0">
                <a:effectLst/>
                <a:latin typeface="Arial" panose="020B0604020202020204" pitchFamily="34" charset="0"/>
                <a:cs typeface="Arial" panose="020B0604020202020204" pitchFamily="34" charset="0"/>
              </a:rPr>
              <a:t> from every point in cluster B, and taking the smallest resulting value.</a:t>
            </a:r>
          </a:p>
          <a:p>
            <a:pPr marL="342900" indent="-342900" algn="just">
              <a:buFont typeface="Arial" panose="020B0604020202020204" pitchFamily="34" charset="0"/>
              <a:buChar char="•"/>
            </a:pPr>
            <a:endParaRPr lang="en-US" sz="2000" b="0" dirty="0">
              <a:latin typeface="Arial" panose="020B0604020202020204" pitchFamily="34" charset="0"/>
              <a:cs typeface="Arial" panose="020B0604020202020204" pitchFamily="34" charset="0"/>
            </a:endParaRPr>
          </a:p>
        </p:txBody>
      </p:sp>
      <p:pic>
        <p:nvPicPr>
          <p:cNvPr id="19458" name="Picture 2">
            <a:extLst>
              <a:ext uri="{FF2B5EF4-FFF2-40B4-BE49-F238E27FC236}">
                <a16:creationId xmlns:a16="http://schemas.microsoft.com/office/drawing/2014/main" id="{7E4B8056-3771-BE39-6CFE-FC10720042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9259" y="2231572"/>
            <a:ext cx="4310742" cy="102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8397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E4278-68A9-72BD-561F-213C332E4636}"/>
              </a:ext>
            </a:extLst>
          </p:cNvPr>
          <p:cNvSpPr>
            <a:spLocks noGrp="1"/>
          </p:cNvSpPr>
          <p:nvPr>
            <p:ph type="title"/>
          </p:nvPr>
        </p:nvSpPr>
        <p:spPr>
          <a:xfrm>
            <a:off x="929462" y="384037"/>
            <a:ext cx="10333075" cy="748077"/>
          </a:xfrm>
        </p:spPr>
        <p:txBody>
          <a:bodyPr>
            <a:noAutofit/>
          </a:bodyPr>
          <a:lstStyle/>
          <a:p>
            <a:r>
              <a:rPr lang="en-IN" sz="4000" b="1" i="0" dirty="0">
                <a:solidFill>
                  <a:srgbClr val="292929"/>
                </a:solidFill>
                <a:effectLst/>
              </a:rPr>
              <a:t>ASSESSMENT METRICS FOR CLUSTERING ALGORITHMS</a:t>
            </a:r>
            <a:endParaRPr lang="en-US" sz="4000" dirty="0"/>
          </a:p>
        </p:txBody>
      </p:sp>
      <p:sp>
        <p:nvSpPr>
          <p:cNvPr id="3" name="Content Placeholder 2">
            <a:extLst>
              <a:ext uri="{FF2B5EF4-FFF2-40B4-BE49-F238E27FC236}">
                <a16:creationId xmlns:a16="http://schemas.microsoft.com/office/drawing/2014/main" id="{11A2AFFA-3719-AFEF-307F-303C05BBA06F}"/>
              </a:ext>
            </a:extLst>
          </p:cNvPr>
          <p:cNvSpPr>
            <a:spLocks noGrp="1"/>
          </p:cNvSpPr>
          <p:nvPr>
            <p:ph idx="1"/>
          </p:nvPr>
        </p:nvSpPr>
        <p:spPr>
          <a:xfrm>
            <a:off x="566057" y="1132115"/>
            <a:ext cx="11212286" cy="4822372"/>
          </a:xfrm>
          <a:solidFill>
            <a:schemeClr val="accent1">
              <a:lumMod val="20000"/>
              <a:lumOff val="80000"/>
            </a:schemeClr>
          </a:solidFill>
        </p:spPr>
        <p:txBody>
          <a:bodyPr>
            <a:noAutofit/>
          </a:bodyPr>
          <a:lstStyle/>
          <a:p>
            <a:pPr algn="just"/>
            <a:endParaRPr lang="en-IN" sz="2000" b="1" i="0" u="sng" dirty="0">
              <a:effectLst/>
              <a:latin typeface="Arial" panose="020B0604020202020204" pitchFamily="34" charset="0"/>
              <a:cs typeface="Arial" panose="020B0604020202020204" pitchFamily="34" charset="0"/>
            </a:endParaRPr>
          </a:p>
          <a:p>
            <a:pPr algn="just"/>
            <a:r>
              <a:rPr lang="en-IN" sz="2000" b="1" i="0" u="sng" dirty="0">
                <a:effectLst/>
                <a:latin typeface="Arial" panose="020B0604020202020204" pitchFamily="34" charset="0"/>
                <a:cs typeface="Arial" panose="020B0604020202020204" pitchFamily="34" charset="0"/>
              </a:rPr>
              <a:t>Silhouette Coefficient</a:t>
            </a:r>
          </a:p>
          <a:p>
            <a:pPr algn="just"/>
            <a:endParaRPr lang="en-IN" sz="2000" b="0" i="0" dirty="0">
              <a:effectLst/>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The Silhouette Coefficient tells us how well-assigned each individual point is.</a:t>
            </a: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If </a:t>
            </a:r>
            <a:r>
              <a:rPr lang="en-IN" sz="2000" b="0" i="1" dirty="0">
                <a:effectLst/>
                <a:latin typeface="Arial" panose="020B0604020202020204" pitchFamily="34" charset="0"/>
                <a:cs typeface="Arial" panose="020B0604020202020204" pitchFamily="34" charset="0"/>
              </a:rPr>
              <a:t>S(</a:t>
            </a:r>
            <a:r>
              <a:rPr lang="en-IN" sz="2000" b="0" i="1" dirty="0" err="1">
                <a:effectLst/>
                <a:latin typeface="Arial" panose="020B0604020202020204" pitchFamily="34" charset="0"/>
                <a:cs typeface="Arial" panose="020B0604020202020204" pitchFamily="34" charset="0"/>
              </a:rPr>
              <a:t>i</a:t>
            </a:r>
            <a:r>
              <a:rPr lang="en-IN" sz="2000" b="0" i="1" dirty="0">
                <a:effectLst/>
                <a:latin typeface="Arial" panose="020B0604020202020204" pitchFamily="34" charset="0"/>
                <a:cs typeface="Arial" panose="020B0604020202020204" pitchFamily="34" charset="0"/>
              </a:rPr>
              <a:t>)</a:t>
            </a:r>
            <a:r>
              <a:rPr lang="en-IN" sz="2000" b="0" i="0" dirty="0">
                <a:effectLst/>
                <a:latin typeface="Arial" panose="020B0604020202020204" pitchFamily="34" charset="0"/>
                <a:cs typeface="Arial" panose="020B0604020202020204" pitchFamily="34" charset="0"/>
              </a:rPr>
              <a:t> is close to 0, it is right at the inflection point between two clusters. If it is closer to -1, then we would have been better off assigning it to the other cluster. If </a:t>
            </a:r>
            <a:r>
              <a:rPr lang="en-IN" sz="2000" b="0" i="1" dirty="0">
                <a:effectLst/>
                <a:latin typeface="Arial" panose="020B0604020202020204" pitchFamily="34" charset="0"/>
                <a:cs typeface="Arial" panose="020B0604020202020204" pitchFamily="34" charset="0"/>
              </a:rPr>
              <a:t>S(</a:t>
            </a:r>
            <a:r>
              <a:rPr lang="en-IN" sz="2000" b="0" i="1" dirty="0" err="1">
                <a:effectLst/>
                <a:latin typeface="Arial" panose="020B0604020202020204" pitchFamily="34" charset="0"/>
                <a:cs typeface="Arial" panose="020B0604020202020204" pitchFamily="34" charset="0"/>
              </a:rPr>
              <a:t>i</a:t>
            </a:r>
            <a:r>
              <a:rPr lang="en-IN" sz="2000" b="0" i="1" dirty="0">
                <a:effectLst/>
                <a:latin typeface="Arial" panose="020B0604020202020204" pitchFamily="34" charset="0"/>
                <a:cs typeface="Arial" panose="020B0604020202020204" pitchFamily="34" charset="0"/>
              </a:rPr>
              <a:t>)</a:t>
            </a:r>
            <a:r>
              <a:rPr lang="en-IN" sz="2000" b="0" i="0" dirty="0">
                <a:effectLst/>
                <a:latin typeface="Arial" panose="020B0604020202020204" pitchFamily="34" charset="0"/>
                <a:cs typeface="Arial" panose="020B0604020202020204" pitchFamily="34" charset="0"/>
              </a:rPr>
              <a:t> is close to 1, then the point is well-assigned and can be interpreted as belonging to an ‘appropriate’ cluster.</a:t>
            </a: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The Silhouette Coefficient is a very intuitive and sophisticated measure of distance.</a:t>
            </a:r>
          </a:p>
          <a:p>
            <a:pPr marL="342900" indent="-342900" algn="just">
              <a:buFont typeface="Arial" panose="020B0604020202020204" pitchFamily="34" charset="0"/>
              <a:buChar char="•"/>
            </a:pPr>
            <a:r>
              <a:rPr lang="en-IN" sz="2000" b="0" i="0" dirty="0">
                <a:effectLst/>
                <a:latin typeface="Arial" panose="020B0604020202020204" pitchFamily="34" charset="0"/>
                <a:cs typeface="Arial" panose="020B0604020202020204" pitchFamily="34" charset="0"/>
              </a:rPr>
              <a:t>Its downfall is that it can be extremely expensive to compute on all </a:t>
            </a:r>
            <a:r>
              <a:rPr lang="en-IN" sz="2000" b="0" i="1" dirty="0">
                <a:effectLst/>
                <a:latin typeface="Arial" panose="020B0604020202020204" pitchFamily="34" charset="0"/>
                <a:cs typeface="Arial" panose="020B0604020202020204" pitchFamily="34" charset="0"/>
              </a:rPr>
              <a:t>n</a:t>
            </a:r>
            <a:r>
              <a:rPr lang="en-IN" sz="2000" b="0" i="0" dirty="0">
                <a:effectLst/>
                <a:latin typeface="Arial" panose="020B0604020202020204" pitchFamily="34" charset="0"/>
                <a:cs typeface="Arial" panose="020B0604020202020204" pitchFamily="34" charset="0"/>
              </a:rPr>
              <a:t> points. This is because we must compute the distance of </a:t>
            </a:r>
            <a:r>
              <a:rPr lang="en-IN" sz="2000" b="0" i="1" dirty="0" err="1">
                <a:effectLst/>
                <a:latin typeface="Arial" panose="020B0604020202020204" pitchFamily="34" charset="0"/>
                <a:cs typeface="Arial" panose="020B0604020202020204" pitchFamily="34" charset="0"/>
              </a:rPr>
              <a:t>i</a:t>
            </a:r>
            <a:r>
              <a:rPr lang="en-IN" sz="2000" b="0" i="0" dirty="0">
                <a:effectLst/>
                <a:latin typeface="Arial" panose="020B0604020202020204" pitchFamily="34" charset="0"/>
                <a:cs typeface="Arial" panose="020B0604020202020204" pitchFamily="34" charset="0"/>
              </a:rPr>
              <a:t> from all other </a:t>
            </a:r>
            <a:r>
              <a:rPr lang="en-IN" sz="2000" b="0" i="1" dirty="0">
                <a:effectLst/>
                <a:latin typeface="Arial" panose="020B0604020202020204" pitchFamily="34" charset="0"/>
                <a:cs typeface="Arial" panose="020B0604020202020204" pitchFamily="34" charset="0"/>
              </a:rPr>
              <a:t>n — 1</a:t>
            </a:r>
            <a:r>
              <a:rPr lang="en-IN" sz="2000" b="0" i="0" dirty="0">
                <a:effectLst/>
                <a:latin typeface="Arial" panose="020B0604020202020204" pitchFamily="34" charset="0"/>
                <a:cs typeface="Arial" panose="020B0604020202020204" pitchFamily="34" charset="0"/>
              </a:rPr>
              <a:t> points for each </a:t>
            </a:r>
            <a:r>
              <a:rPr lang="en-IN" sz="2000" b="0" i="1" dirty="0" err="1">
                <a:effectLst/>
                <a:latin typeface="Arial" panose="020B0604020202020204" pitchFamily="34" charset="0"/>
                <a:cs typeface="Arial" panose="020B0604020202020204" pitchFamily="34" charset="0"/>
              </a:rPr>
              <a:t>i</a:t>
            </a:r>
            <a:r>
              <a:rPr lang="en-IN" sz="2000" b="0" i="0" dirty="0">
                <a:effectLst/>
                <a:latin typeface="Arial" panose="020B0604020202020204" pitchFamily="34" charset="0"/>
                <a:cs typeface="Arial" panose="020B0604020202020204" pitchFamily="34" charset="0"/>
              </a:rPr>
              <a:t>, which leads to a complexity of </a:t>
            </a:r>
            <a:r>
              <a:rPr lang="en-IN" sz="2000" b="0" i="1" dirty="0">
                <a:effectLst/>
                <a:latin typeface="Arial" panose="020B0604020202020204" pitchFamily="34" charset="0"/>
                <a:cs typeface="Arial" panose="020B0604020202020204" pitchFamily="34" charset="0"/>
              </a:rPr>
              <a:t>O(n2)</a:t>
            </a:r>
            <a:r>
              <a:rPr lang="en-IN" sz="2000" b="0" i="0" dirty="0">
                <a:effectLst/>
                <a:latin typeface="Arial" panose="020B0604020202020204" pitchFamily="34" charset="0"/>
                <a:cs typeface="Arial" panose="020B0604020202020204" pitchFamily="34" charset="0"/>
              </a:rPr>
              <a:t>.</a:t>
            </a:r>
          </a:p>
          <a:p>
            <a:pPr marL="342900" indent="-342900" algn="just">
              <a:buFont typeface="Arial" panose="020B0604020202020204" pitchFamily="34" charset="0"/>
              <a:buChar char="•"/>
            </a:pPr>
            <a:endParaRPr lang="en-US" sz="2000" b="0" dirty="0">
              <a:latin typeface="Arial" panose="020B0604020202020204" pitchFamily="34" charset="0"/>
              <a:cs typeface="Arial" panose="020B0604020202020204" pitchFamily="34" charset="0"/>
            </a:endParaRPr>
          </a:p>
        </p:txBody>
      </p:sp>
      <p:pic>
        <p:nvPicPr>
          <p:cNvPr id="19458" name="Picture 2">
            <a:extLst>
              <a:ext uri="{FF2B5EF4-FFF2-40B4-BE49-F238E27FC236}">
                <a16:creationId xmlns:a16="http://schemas.microsoft.com/office/drawing/2014/main" id="{7E4B8056-3771-BE39-6CFE-FC10720042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1" y="1322298"/>
            <a:ext cx="4310742" cy="102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03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50" name="Rectangle 1049">
            <a:extLst>
              <a:ext uri="{FF2B5EF4-FFF2-40B4-BE49-F238E27FC236}">
                <a16:creationId xmlns:a16="http://schemas.microsoft.com/office/drawing/2014/main" id="{D0940C6F-9A54-410C-9BCD-203E8D97F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Freeform: Shape 1051">
            <a:extLst>
              <a:ext uri="{FF2B5EF4-FFF2-40B4-BE49-F238E27FC236}">
                <a16:creationId xmlns:a16="http://schemas.microsoft.com/office/drawing/2014/main" id="{D98B472A-D6EF-4DBE-8152-4B2AA75D8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496" y="954156"/>
            <a:ext cx="5776791" cy="5009321"/>
          </a:xfrm>
          <a:custGeom>
            <a:avLst/>
            <a:gdLst>
              <a:gd name="connsiteX0" fmla="*/ 4237554 w 7832861"/>
              <a:gd name="connsiteY0" fmla="*/ 1051 h 6021285"/>
              <a:gd name="connsiteX1" fmla="*/ 6794477 w 7832861"/>
              <a:gd name="connsiteY1" fmla="*/ 1540633 h 6021285"/>
              <a:gd name="connsiteX2" fmla="*/ 7189105 w 7832861"/>
              <a:gd name="connsiteY2" fmla="*/ 3895332 h 6021285"/>
              <a:gd name="connsiteX3" fmla="*/ 7832861 w 7832861"/>
              <a:gd name="connsiteY3" fmla="*/ 4544816 h 6021285"/>
              <a:gd name="connsiteX4" fmla="*/ 6807235 w 7832861"/>
              <a:gd name="connsiteY4" fmla="*/ 4774287 h 6021285"/>
              <a:gd name="connsiteX5" fmla="*/ 4462697 w 7832861"/>
              <a:gd name="connsiteY5" fmla="*/ 5728371 h 6021285"/>
              <a:gd name="connsiteX6" fmla="*/ 2015005 w 7832861"/>
              <a:gd name="connsiteY6" fmla="*/ 5896478 h 6021285"/>
              <a:gd name="connsiteX7" fmla="*/ 131003 w 7832861"/>
              <a:gd name="connsiteY7" fmla="*/ 4020686 h 6021285"/>
              <a:gd name="connsiteX8" fmla="*/ 1330810 w 7832861"/>
              <a:gd name="connsiteY8" fmla="*/ 518885 h 6021285"/>
              <a:gd name="connsiteX9" fmla="*/ 2228690 w 7832861"/>
              <a:gd name="connsiteY9" fmla="*/ 261285 h 6021285"/>
              <a:gd name="connsiteX10" fmla="*/ 2230235 w 7832861"/>
              <a:gd name="connsiteY10" fmla="*/ 260915 h 6021285"/>
              <a:gd name="connsiteX11" fmla="*/ 2341247 w 7832861"/>
              <a:gd name="connsiteY11" fmla="*/ 221774 h 6021285"/>
              <a:gd name="connsiteX12" fmla="*/ 2729122 w 7832861"/>
              <a:gd name="connsiteY12" fmla="*/ 145569 h 6021285"/>
              <a:gd name="connsiteX13" fmla="*/ 2759736 w 7832861"/>
              <a:gd name="connsiteY13" fmla="*/ 144080 h 6021285"/>
              <a:gd name="connsiteX14" fmla="*/ 2777664 w 7832861"/>
              <a:gd name="connsiteY14" fmla="*/ 140289 h 6021285"/>
              <a:gd name="connsiteX15" fmla="*/ 4237554 w 7832861"/>
              <a:gd name="connsiteY15" fmla="*/ 1051 h 6021285"/>
              <a:gd name="connsiteX0" fmla="*/ 4237554 w 7832861"/>
              <a:gd name="connsiteY0" fmla="*/ 1051 h 6021285"/>
              <a:gd name="connsiteX1" fmla="*/ 6794477 w 7832861"/>
              <a:gd name="connsiteY1" fmla="*/ 1540633 h 6021285"/>
              <a:gd name="connsiteX2" fmla="*/ 7189105 w 7832861"/>
              <a:gd name="connsiteY2" fmla="*/ 3895332 h 6021285"/>
              <a:gd name="connsiteX3" fmla="*/ 7832861 w 7832861"/>
              <a:gd name="connsiteY3" fmla="*/ 4544816 h 6021285"/>
              <a:gd name="connsiteX4" fmla="*/ 6807235 w 7832861"/>
              <a:gd name="connsiteY4" fmla="*/ 4774287 h 6021285"/>
              <a:gd name="connsiteX5" fmla="*/ 4462697 w 7832861"/>
              <a:gd name="connsiteY5" fmla="*/ 5728371 h 6021285"/>
              <a:gd name="connsiteX6" fmla="*/ 2015005 w 7832861"/>
              <a:gd name="connsiteY6" fmla="*/ 5896478 h 6021285"/>
              <a:gd name="connsiteX7" fmla="*/ 131003 w 7832861"/>
              <a:gd name="connsiteY7" fmla="*/ 4020686 h 6021285"/>
              <a:gd name="connsiteX8" fmla="*/ 1330810 w 7832861"/>
              <a:gd name="connsiteY8" fmla="*/ 518885 h 6021285"/>
              <a:gd name="connsiteX9" fmla="*/ 2228690 w 7832861"/>
              <a:gd name="connsiteY9" fmla="*/ 261285 h 6021285"/>
              <a:gd name="connsiteX10" fmla="*/ 2230235 w 7832861"/>
              <a:gd name="connsiteY10" fmla="*/ 260915 h 6021285"/>
              <a:gd name="connsiteX11" fmla="*/ 2729122 w 7832861"/>
              <a:gd name="connsiteY11" fmla="*/ 145569 h 6021285"/>
              <a:gd name="connsiteX12" fmla="*/ 2759736 w 7832861"/>
              <a:gd name="connsiteY12" fmla="*/ 144080 h 6021285"/>
              <a:gd name="connsiteX13" fmla="*/ 2777664 w 7832861"/>
              <a:gd name="connsiteY13" fmla="*/ 140289 h 6021285"/>
              <a:gd name="connsiteX14" fmla="*/ 4237554 w 7832861"/>
              <a:gd name="connsiteY14" fmla="*/ 1051 h 6021285"/>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230235 w 7832861"/>
              <a:gd name="connsiteY10" fmla="*/ 259864 h 6020234"/>
              <a:gd name="connsiteX11" fmla="*/ 2729122 w 7832861"/>
              <a:gd name="connsiteY11" fmla="*/ 144518 h 6020234"/>
              <a:gd name="connsiteX12" fmla="*/ 2759736 w 7832861"/>
              <a:gd name="connsiteY12" fmla="*/ 143029 h 6020234"/>
              <a:gd name="connsiteX13" fmla="*/ 4237554 w 7832861"/>
              <a:gd name="connsiteY13"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230235 w 7832861"/>
              <a:gd name="connsiteY10" fmla="*/ 259864 h 6020234"/>
              <a:gd name="connsiteX11" fmla="*/ 2729122 w 7832861"/>
              <a:gd name="connsiteY11" fmla="*/ 144518 h 6020234"/>
              <a:gd name="connsiteX12" fmla="*/ 4237554 w 7832861"/>
              <a:gd name="connsiteY12"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729122 w 7832861"/>
              <a:gd name="connsiteY10" fmla="*/ 144518 h 6020234"/>
              <a:gd name="connsiteX11" fmla="*/ 4237554 w 7832861"/>
              <a:gd name="connsiteY11"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29122 w 7832861"/>
              <a:gd name="connsiteY9" fmla="*/ 144518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29122 w 7832861"/>
              <a:gd name="connsiteY9" fmla="*/ 144518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80941 w 7832861"/>
              <a:gd name="connsiteY9" fmla="*/ 69783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80941 w 7832861"/>
              <a:gd name="connsiteY9" fmla="*/ 69783 h 6020234"/>
              <a:gd name="connsiteX10" fmla="*/ 4237554 w 7832861"/>
              <a:gd name="connsiteY10" fmla="*/ 0 h 6020234"/>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84730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84730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144519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607516 h 6035181"/>
              <a:gd name="connsiteX9" fmla="*/ 2780941 w 7832861"/>
              <a:gd name="connsiteY9" fmla="*/ 144519 h 6035181"/>
              <a:gd name="connsiteX10" fmla="*/ 4237554 w 7832861"/>
              <a:gd name="connsiteY10" fmla="*/ 0 h 6035181"/>
              <a:gd name="connsiteX0" fmla="*/ 4265780 w 7861087"/>
              <a:gd name="connsiteY0" fmla="*/ 0 h 6035181"/>
              <a:gd name="connsiteX1" fmla="*/ 6822703 w 7861087"/>
              <a:gd name="connsiteY1" fmla="*/ 1554529 h 6035181"/>
              <a:gd name="connsiteX2" fmla="*/ 7217331 w 7861087"/>
              <a:gd name="connsiteY2" fmla="*/ 3909228 h 6035181"/>
              <a:gd name="connsiteX3" fmla="*/ 7861087 w 7861087"/>
              <a:gd name="connsiteY3" fmla="*/ 4558712 h 6035181"/>
              <a:gd name="connsiteX4" fmla="*/ 6835461 w 7861087"/>
              <a:gd name="connsiteY4" fmla="*/ 4788183 h 6035181"/>
              <a:gd name="connsiteX5" fmla="*/ 4490923 w 7861087"/>
              <a:gd name="connsiteY5" fmla="*/ 5742267 h 6035181"/>
              <a:gd name="connsiteX6" fmla="*/ 2043231 w 7861087"/>
              <a:gd name="connsiteY6" fmla="*/ 5910374 h 6035181"/>
              <a:gd name="connsiteX7" fmla="*/ 159229 w 7861087"/>
              <a:gd name="connsiteY7" fmla="*/ 4034582 h 6035181"/>
              <a:gd name="connsiteX8" fmla="*/ 1289943 w 7861087"/>
              <a:gd name="connsiteY8" fmla="*/ 622464 h 6035181"/>
              <a:gd name="connsiteX9" fmla="*/ 2809167 w 7861087"/>
              <a:gd name="connsiteY9" fmla="*/ 144519 h 6035181"/>
              <a:gd name="connsiteX10" fmla="*/ 4265780 w 7861087"/>
              <a:gd name="connsiteY10" fmla="*/ 0 h 6035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61087" h="6035181">
                <a:moveTo>
                  <a:pt x="4265780" y="0"/>
                </a:moveTo>
                <a:cubicBezTo>
                  <a:pt x="5338002" y="21445"/>
                  <a:pt x="6383269" y="390941"/>
                  <a:pt x="6822703" y="1554529"/>
                </a:cubicBezTo>
                <a:cubicBezTo>
                  <a:pt x="7159410" y="2314095"/>
                  <a:pt x="7103165" y="3447531"/>
                  <a:pt x="7217331" y="3909228"/>
                </a:cubicBezTo>
                <a:cubicBezTo>
                  <a:pt x="7342397" y="4433062"/>
                  <a:pt x="7861087" y="4558712"/>
                  <a:pt x="7861087" y="4558712"/>
                </a:cubicBezTo>
                <a:cubicBezTo>
                  <a:pt x="7709964" y="4623369"/>
                  <a:pt x="7377128" y="4620797"/>
                  <a:pt x="6835461" y="4788183"/>
                </a:cubicBezTo>
                <a:cubicBezTo>
                  <a:pt x="6293793" y="4955568"/>
                  <a:pt x="5289626" y="5555233"/>
                  <a:pt x="4490923" y="5742267"/>
                </a:cubicBezTo>
                <a:cubicBezTo>
                  <a:pt x="3692220" y="5929300"/>
                  <a:pt x="2765184" y="6194987"/>
                  <a:pt x="2043231" y="5910374"/>
                </a:cubicBezTo>
                <a:cubicBezTo>
                  <a:pt x="1321278" y="5625761"/>
                  <a:pt x="284777" y="4915900"/>
                  <a:pt x="159229" y="4034582"/>
                </a:cubicBezTo>
                <a:cubicBezTo>
                  <a:pt x="33681" y="3153264"/>
                  <a:pt x="-456595" y="1392285"/>
                  <a:pt x="1289943" y="622464"/>
                </a:cubicBezTo>
                <a:cubicBezTo>
                  <a:pt x="2241160" y="260608"/>
                  <a:pt x="2324710" y="230825"/>
                  <a:pt x="2809167" y="144519"/>
                </a:cubicBezTo>
                <a:cubicBezTo>
                  <a:pt x="3450164" y="31575"/>
                  <a:pt x="3780243" y="8313"/>
                  <a:pt x="4265780" y="0"/>
                </a:cubicBezTo>
                <a:close/>
              </a:path>
            </a:pathLst>
          </a:cu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C34ACA1-B917-CDD3-5A97-250689769B4F}"/>
              </a:ext>
            </a:extLst>
          </p:cNvPr>
          <p:cNvSpPr>
            <a:spLocks noGrp="1"/>
          </p:cNvSpPr>
          <p:nvPr>
            <p:ph type="ctrTitle"/>
          </p:nvPr>
        </p:nvSpPr>
        <p:spPr>
          <a:xfrm>
            <a:off x="1111956" y="1735115"/>
            <a:ext cx="3983505" cy="2421375"/>
          </a:xfrm>
        </p:spPr>
        <p:txBody>
          <a:bodyPr anchor="ctr">
            <a:normAutofit/>
          </a:bodyPr>
          <a:lstStyle/>
          <a:p>
            <a:br>
              <a:rPr lang="en-US" dirty="0"/>
            </a:br>
            <a:r>
              <a:rPr lang="en-US" dirty="0"/>
              <a:t>EUCLIDEAN DISTANCE</a:t>
            </a:r>
          </a:p>
        </p:txBody>
      </p:sp>
      <p:sp>
        <p:nvSpPr>
          <p:cNvPr id="1054" name="Freeform: Shape 1053">
            <a:extLst>
              <a:ext uri="{FF2B5EF4-FFF2-40B4-BE49-F238E27FC236}">
                <a16:creationId xmlns:a16="http://schemas.microsoft.com/office/drawing/2014/main" id="{FB69A980-D397-4383-991D-6DC2FB1C3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286044">
            <a:off x="735556" y="935488"/>
            <a:ext cx="4587669" cy="3813636"/>
          </a:xfrm>
          <a:custGeom>
            <a:avLst/>
            <a:gdLst>
              <a:gd name="connsiteX0" fmla="*/ -39 w 914430"/>
              <a:gd name="connsiteY0" fmla="*/ 747812 h 753584"/>
              <a:gd name="connsiteX1" fmla="*/ 400011 w 914430"/>
              <a:gd name="connsiteY1" fmla="*/ 737144 h 753584"/>
              <a:gd name="connsiteX2" fmla="*/ 891787 w 914430"/>
              <a:gd name="connsiteY2" fmla="*/ 487303 h 753584"/>
              <a:gd name="connsiteX3" fmla="*/ 665854 w 914430"/>
              <a:gd name="connsiteY3" fmla="*/ 3528 h 753584"/>
              <a:gd name="connsiteX4" fmla="*/ 136835 w 914430"/>
              <a:gd name="connsiteY4" fmla="*/ 319854 h 753584"/>
              <a:gd name="connsiteX5" fmla="*/ 134168 w 914430"/>
              <a:gd name="connsiteY5" fmla="*/ 630845 h 753584"/>
              <a:gd name="connsiteX6" fmla="*/ -39 w 914430"/>
              <a:gd name="connsiteY6" fmla="*/ 747812 h 753584"/>
              <a:gd name="connsiteX0" fmla="*/ 0 w 855235"/>
              <a:gd name="connsiteY0" fmla="*/ 741453 h 759943"/>
              <a:gd name="connsiteX1" fmla="*/ 340855 w 855235"/>
              <a:gd name="connsiteY1" fmla="*/ 737153 h 759943"/>
              <a:gd name="connsiteX2" fmla="*/ 832631 w 855235"/>
              <a:gd name="connsiteY2" fmla="*/ 487312 h 759943"/>
              <a:gd name="connsiteX3" fmla="*/ 606698 w 855235"/>
              <a:gd name="connsiteY3" fmla="*/ 3537 h 759943"/>
              <a:gd name="connsiteX4" fmla="*/ 77679 w 855235"/>
              <a:gd name="connsiteY4" fmla="*/ 319863 h 759943"/>
              <a:gd name="connsiteX5" fmla="*/ 75012 w 855235"/>
              <a:gd name="connsiteY5" fmla="*/ 630854 h 759943"/>
              <a:gd name="connsiteX6" fmla="*/ 0 w 855235"/>
              <a:gd name="connsiteY6" fmla="*/ 741453 h 759943"/>
              <a:gd name="connsiteX0" fmla="*/ 0 w 850882"/>
              <a:gd name="connsiteY0" fmla="*/ 741453 h 766485"/>
              <a:gd name="connsiteX1" fmla="*/ 348748 w 850882"/>
              <a:gd name="connsiteY1" fmla="*/ 746704 h 766485"/>
              <a:gd name="connsiteX2" fmla="*/ 832631 w 850882"/>
              <a:gd name="connsiteY2" fmla="*/ 487312 h 766485"/>
              <a:gd name="connsiteX3" fmla="*/ 606698 w 850882"/>
              <a:gd name="connsiteY3" fmla="*/ 3537 h 766485"/>
              <a:gd name="connsiteX4" fmla="*/ 77679 w 850882"/>
              <a:gd name="connsiteY4" fmla="*/ 319863 h 766485"/>
              <a:gd name="connsiteX5" fmla="*/ 75012 w 850882"/>
              <a:gd name="connsiteY5" fmla="*/ 630854 h 766485"/>
              <a:gd name="connsiteX6" fmla="*/ 0 w 850882"/>
              <a:gd name="connsiteY6" fmla="*/ 741453 h 766485"/>
              <a:gd name="connsiteX0" fmla="*/ 0 w 850882"/>
              <a:gd name="connsiteY0" fmla="*/ 741453 h 764365"/>
              <a:gd name="connsiteX1" fmla="*/ 348748 w 850882"/>
              <a:gd name="connsiteY1" fmla="*/ 746704 h 764365"/>
              <a:gd name="connsiteX2" fmla="*/ 832631 w 850882"/>
              <a:gd name="connsiteY2" fmla="*/ 487312 h 764365"/>
              <a:gd name="connsiteX3" fmla="*/ 606698 w 850882"/>
              <a:gd name="connsiteY3" fmla="*/ 3537 h 764365"/>
              <a:gd name="connsiteX4" fmla="*/ 77679 w 850882"/>
              <a:gd name="connsiteY4" fmla="*/ 319863 h 764365"/>
              <a:gd name="connsiteX5" fmla="*/ 75012 w 850882"/>
              <a:gd name="connsiteY5" fmla="*/ 630854 h 764365"/>
              <a:gd name="connsiteX6" fmla="*/ 0 w 850882"/>
              <a:gd name="connsiteY6" fmla="*/ 741453 h 764365"/>
              <a:gd name="connsiteX0" fmla="*/ 0 w 832466"/>
              <a:gd name="connsiteY0" fmla="*/ 731902 h 763437"/>
              <a:gd name="connsiteX1" fmla="*/ 330332 w 832466"/>
              <a:gd name="connsiteY1" fmla="*/ 746704 h 763437"/>
              <a:gd name="connsiteX2" fmla="*/ 814215 w 832466"/>
              <a:gd name="connsiteY2" fmla="*/ 487312 h 763437"/>
              <a:gd name="connsiteX3" fmla="*/ 588282 w 832466"/>
              <a:gd name="connsiteY3" fmla="*/ 3537 h 763437"/>
              <a:gd name="connsiteX4" fmla="*/ 59263 w 832466"/>
              <a:gd name="connsiteY4" fmla="*/ 319863 h 763437"/>
              <a:gd name="connsiteX5" fmla="*/ 56596 w 832466"/>
              <a:gd name="connsiteY5" fmla="*/ 630854 h 763437"/>
              <a:gd name="connsiteX6" fmla="*/ 0 w 832466"/>
              <a:gd name="connsiteY6" fmla="*/ 731902 h 763437"/>
              <a:gd name="connsiteX0" fmla="*/ 0 w 831373"/>
              <a:gd name="connsiteY0" fmla="*/ 731902 h 763086"/>
              <a:gd name="connsiteX1" fmla="*/ 330332 w 831373"/>
              <a:gd name="connsiteY1" fmla="*/ 746704 h 763086"/>
              <a:gd name="connsiteX2" fmla="*/ 812900 w 831373"/>
              <a:gd name="connsiteY2" fmla="*/ 492088 h 763086"/>
              <a:gd name="connsiteX3" fmla="*/ 588282 w 831373"/>
              <a:gd name="connsiteY3" fmla="*/ 3537 h 763086"/>
              <a:gd name="connsiteX4" fmla="*/ 59263 w 831373"/>
              <a:gd name="connsiteY4" fmla="*/ 319863 h 763086"/>
              <a:gd name="connsiteX5" fmla="*/ 56596 w 831373"/>
              <a:gd name="connsiteY5" fmla="*/ 630854 h 763086"/>
              <a:gd name="connsiteX6" fmla="*/ 0 w 831373"/>
              <a:gd name="connsiteY6" fmla="*/ 731902 h 763086"/>
              <a:gd name="connsiteX0" fmla="*/ 0 w 830248"/>
              <a:gd name="connsiteY0" fmla="*/ 731902 h 763086"/>
              <a:gd name="connsiteX1" fmla="*/ 330332 w 830248"/>
              <a:gd name="connsiteY1" fmla="*/ 746704 h 763086"/>
              <a:gd name="connsiteX2" fmla="*/ 812900 w 830248"/>
              <a:gd name="connsiteY2" fmla="*/ 492088 h 763086"/>
              <a:gd name="connsiteX3" fmla="*/ 588282 w 830248"/>
              <a:gd name="connsiteY3" fmla="*/ 3537 h 763086"/>
              <a:gd name="connsiteX4" fmla="*/ 59263 w 830248"/>
              <a:gd name="connsiteY4" fmla="*/ 319863 h 763086"/>
              <a:gd name="connsiteX5" fmla="*/ 56596 w 830248"/>
              <a:gd name="connsiteY5" fmla="*/ 630854 h 763086"/>
              <a:gd name="connsiteX6" fmla="*/ 0 w 830248"/>
              <a:gd name="connsiteY6" fmla="*/ 731902 h 763086"/>
              <a:gd name="connsiteX0" fmla="*/ 0 w 828752"/>
              <a:gd name="connsiteY0" fmla="*/ 731902 h 769484"/>
              <a:gd name="connsiteX1" fmla="*/ 367164 w 828752"/>
              <a:gd name="connsiteY1" fmla="*/ 754664 h 769484"/>
              <a:gd name="connsiteX2" fmla="*/ 812900 w 828752"/>
              <a:gd name="connsiteY2" fmla="*/ 492088 h 769484"/>
              <a:gd name="connsiteX3" fmla="*/ 588282 w 828752"/>
              <a:gd name="connsiteY3" fmla="*/ 3537 h 769484"/>
              <a:gd name="connsiteX4" fmla="*/ 59263 w 828752"/>
              <a:gd name="connsiteY4" fmla="*/ 319863 h 769484"/>
              <a:gd name="connsiteX5" fmla="*/ 56596 w 828752"/>
              <a:gd name="connsiteY5" fmla="*/ 630854 h 769484"/>
              <a:gd name="connsiteX6" fmla="*/ 0 w 828752"/>
              <a:gd name="connsiteY6" fmla="*/ 731902 h 769484"/>
              <a:gd name="connsiteX0" fmla="*/ 0 w 828752"/>
              <a:gd name="connsiteY0" fmla="*/ 731902 h 761354"/>
              <a:gd name="connsiteX1" fmla="*/ 367164 w 828752"/>
              <a:gd name="connsiteY1" fmla="*/ 754664 h 761354"/>
              <a:gd name="connsiteX2" fmla="*/ 812900 w 828752"/>
              <a:gd name="connsiteY2" fmla="*/ 492088 h 761354"/>
              <a:gd name="connsiteX3" fmla="*/ 588282 w 828752"/>
              <a:gd name="connsiteY3" fmla="*/ 3537 h 761354"/>
              <a:gd name="connsiteX4" fmla="*/ 59263 w 828752"/>
              <a:gd name="connsiteY4" fmla="*/ 319863 h 761354"/>
              <a:gd name="connsiteX5" fmla="*/ 56596 w 828752"/>
              <a:gd name="connsiteY5" fmla="*/ 630854 h 761354"/>
              <a:gd name="connsiteX6" fmla="*/ 0 w 828752"/>
              <a:gd name="connsiteY6" fmla="*/ 731902 h 761354"/>
              <a:gd name="connsiteX0" fmla="*/ 0 w 828286"/>
              <a:gd name="connsiteY0" fmla="*/ 731902 h 764135"/>
              <a:gd name="connsiteX1" fmla="*/ 373741 w 828286"/>
              <a:gd name="connsiteY1" fmla="*/ 757848 h 764135"/>
              <a:gd name="connsiteX2" fmla="*/ 812900 w 828286"/>
              <a:gd name="connsiteY2" fmla="*/ 492088 h 764135"/>
              <a:gd name="connsiteX3" fmla="*/ 588282 w 828286"/>
              <a:gd name="connsiteY3" fmla="*/ 3537 h 764135"/>
              <a:gd name="connsiteX4" fmla="*/ 59263 w 828286"/>
              <a:gd name="connsiteY4" fmla="*/ 319863 h 764135"/>
              <a:gd name="connsiteX5" fmla="*/ 56596 w 828286"/>
              <a:gd name="connsiteY5" fmla="*/ 630854 h 764135"/>
              <a:gd name="connsiteX6" fmla="*/ 0 w 828286"/>
              <a:gd name="connsiteY6" fmla="*/ 731902 h 764135"/>
              <a:gd name="connsiteX0" fmla="*/ 0 w 826698"/>
              <a:gd name="connsiteY0" fmla="*/ 684914 h 717147"/>
              <a:gd name="connsiteX1" fmla="*/ 373741 w 826698"/>
              <a:gd name="connsiteY1" fmla="*/ 710860 h 717147"/>
              <a:gd name="connsiteX2" fmla="*/ 812900 w 826698"/>
              <a:gd name="connsiteY2" fmla="*/ 445100 h 717147"/>
              <a:gd name="connsiteX3" fmla="*/ 581207 w 826698"/>
              <a:gd name="connsiteY3" fmla="*/ 14091 h 717147"/>
              <a:gd name="connsiteX4" fmla="*/ 59263 w 826698"/>
              <a:gd name="connsiteY4" fmla="*/ 272875 h 717147"/>
              <a:gd name="connsiteX5" fmla="*/ 56596 w 826698"/>
              <a:gd name="connsiteY5" fmla="*/ 583866 h 717147"/>
              <a:gd name="connsiteX6" fmla="*/ 0 w 826698"/>
              <a:gd name="connsiteY6" fmla="*/ 684914 h 717147"/>
              <a:gd name="connsiteX0" fmla="*/ 0 w 824673"/>
              <a:gd name="connsiteY0" fmla="*/ 684914 h 717147"/>
              <a:gd name="connsiteX1" fmla="*/ 373741 w 824673"/>
              <a:gd name="connsiteY1" fmla="*/ 710860 h 717147"/>
              <a:gd name="connsiteX2" fmla="*/ 812900 w 824673"/>
              <a:gd name="connsiteY2" fmla="*/ 445100 h 717147"/>
              <a:gd name="connsiteX3" fmla="*/ 581207 w 824673"/>
              <a:gd name="connsiteY3" fmla="*/ 14091 h 717147"/>
              <a:gd name="connsiteX4" fmla="*/ 59263 w 824673"/>
              <a:gd name="connsiteY4" fmla="*/ 272875 h 717147"/>
              <a:gd name="connsiteX5" fmla="*/ 56596 w 824673"/>
              <a:gd name="connsiteY5" fmla="*/ 583866 h 717147"/>
              <a:gd name="connsiteX6" fmla="*/ 0 w 824673"/>
              <a:gd name="connsiteY6" fmla="*/ 684914 h 717147"/>
              <a:gd name="connsiteX0" fmla="*/ 0 w 824673"/>
              <a:gd name="connsiteY0" fmla="*/ 674404 h 706637"/>
              <a:gd name="connsiteX1" fmla="*/ 373741 w 824673"/>
              <a:gd name="connsiteY1" fmla="*/ 700350 h 706637"/>
              <a:gd name="connsiteX2" fmla="*/ 812900 w 824673"/>
              <a:gd name="connsiteY2" fmla="*/ 434590 h 706637"/>
              <a:gd name="connsiteX3" fmla="*/ 581207 w 824673"/>
              <a:gd name="connsiteY3" fmla="*/ 3581 h 706637"/>
              <a:gd name="connsiteX4" fmla="*/ 59263 w 824673"/>
              <a:gd name="connsiteY4" fmla="*/ 262365 h 706637"/>
              <a:gd name="connsiteX5" fmla="*/ 56596 w 824673"/>
              <a:gd name="connsiteY5" fmla="*/ 573356 h 706637"/>
              <a:gd name="connsiteX6" fmla="*/ 0 w 824673"/>
              <a:gd name="connsiteY6" fmla="*/ 674404 h 706637"/>
              <a:gd name="connsiteX0" fmla="*/ 0 w 824673"/>
              <a:gd name="connsiteY0" fmla="*/ 674404 h 705498"/>
              <a:gd name="connsiteX1" fmla="*/ 373741 w 824673"/>
              <a:gd name="connsiteY1" fmla="*/ 700350 h 705498"/>
              <a:gd name="connsiteX2" fmla="*/ 812900 w 824673"/>
              <a:gd name="connsiteY2" fmla="*/ 434590 h 705498"/>
              <a:gd name="connsiteX3" fmla="*/ 581207 w 824673"/>
              <a:gd name="connsiteY3" fmla="*/ 3581 h 705498"/>
              <a:gd name="connsiteX4" fmla="*/ 59263 w 824673"/>
              <a:gd name="connsiteY4" fmla="*/ 262365 h 705498"/>
              <a:gd name="connsiteX5" fmla="*/ 56596 w 824673"/>
              <a:gd name="connsiteY5" fmla="*/ 573356 h 705498"/>
              <a:gd name="connsiteX6" fmla="*/ 0 w 824673"/>
              <a:gd name="connsiteY6" fmla="*/ 674404 h 705498"/>
              <a:gd name="connsiteX0" fmla="*/ 0 w 825801"/>
              <a:gd name="connsiteY0" fmla="*/ 674404 h 712003"/>
              <a:gd name="connsiteX1" fmla="*/ 373741 w 825801"/>
              <a:gd name="connsiteY1" fmla="*/ 700350 h 712003"/>
              <a:gd name="connsiteX2" fmla="*/ 814209 w 825801"/>
              <a:gd name="connsiteY2" fmla="*/ 448725 h 712003"/>
              <a:gd name="connsiteX3" fmla="*/ 581207 w 825801"/>
              <a:gd name="connsiteY3" fmla="*/ 3581 h 712003"/>
              <a:gd name="connsiteX4" fmla="*/ 59263 w 825801"/>
              <a:gd name="connsiteY4" fmla="*/ 262365 h 712003"/>
              <a:gd name="connsiteX5" fmla="*/ 56596 w 825801"/>
              <a:gd name="connsiteY5" fmla="*/ 573356 h 712003"/>
              <a:gd name="connsiteX6" fmla="*/ 0 w 825801"/>
              <a:gd name="connsiteY6" fmla="*/ 674404 h 712003"/>
              <a:gd name="connsiteX0" fmla="*/ 0 w 825354"/>
              <a:gd name="connsiteY0" fmla="*/ 674404 h 712003"/>
              <a:gd name="connsiteX1" fmla="*/ 373741 w 825354"/>
              <a:gd name="connsiteY1" fmla="*/ 700350 h 712003"/>
              <a:gd name="connsiteX2" fmla="*/ 814209 w 825354"/>
              <a:gd name="connsiteY2" fmla="*/ 448725 h 712003"/>
              <a:gd name="connsiteX3" fmla="*/ 581207 w 825354"/>
              <a:gd name="connsiteY3" fmla="*/ 3581 h 712003"/>
              <a:gd name="connsiteX4" fmla="*/ 59263 w 825354"/>
              <a:gd name="connsiteY4" fmla="*/ 262365 h 712003"/>
              <a:gd name="connsiteX5" fmla="*/ 56596 w 825354"/>
              <a:gd name="connsiteY5" fmla="*/ 573356 h 712003"/>
              <a:gd name="connsiteX6" fmla="*/ 0 w 825354"/>
              <a:gd name="connsiteY6" fmla="*/ 674404 h 712003"/>
              <a:gd name="connsiteX0" fmla="*/ 0 w 824001"/>
              <a:gd name="connsiteY0" fmla="*/ 674404 h 702198"/>
              <a:gd name="connsiteX1" fmla="*/ 429494 w 824001"/>
              <a:gd name="connsiteY1" fmla="*/ 688873 h 702198"/>
              <a:gd name="connsiteX2" fmla="*/ 814209 w 824001"/>
              <a:gd name="connsiteY2" fmla="*/ 448725 h 702198"/>
              <a:gd name="connsiteX3" fmla="*/ 581207 w 824001"/>
              <a:gd name="connsiteY3" fmla="*/ 3581 h 702198"/>
              <a:gd name="connsiteX4" fmla="*/ 59263 w 824001"/>
              <a:gd name="connsiteY4" fmla="*/ 262365 h 702198"/>
              <a:gd name="connsiteX5" fmla="*/ 56596 w 824001"/>
              <a:gd name="connsiteY5" fmla="*/ 573356 h 702198"/>
              <a:gd name="connsiteX6" fmla="*/ 0 w 824001"/>
              <a:gd name="connsiteY6" fmla="*/ 674404 h 702198"/>
              <a:gd name="connsiteX0" fmla="*/ 0 w 824001"/>
              <a:gd name="connsiteY0" fmla="*/ 674404 h 693317"/>
              <a:gd name="connsiteX1" fmla="*/ 429494 w 824001"/>
              <a:gd name="connsiteY1" fmla="*/ 688873 h 693317"/>
              <a:gd name="connsiteX2" fmla="*/ 814209 w 824001"/>
              <a:gd name="connsiteY2" fmla="*/ 448725 h 693317"/>
              <a:gd name="connsiteX3" fmla="*/ 581207 w 824001"/>
              <a:gd name="connsiteY3" fmla="*/ 3581 h 693317"/>
              <a:gd name="connsiteX4" fmla="*/ 59263 w 824001"/>
              <a:gd name="connsiteY4" fmla="*/ 262365 h 693317"/>
              <a:gd name="connsiteX5" fmla="*/ 56596 w 824001"/>
              <a:gd name="connsiteY5" fmla="*/ 573356 h 693317"/>
              <a:gd name="connsiteX6" fmla="*/ 0 w 824001"/>
              <a:gd name="connsiteY6" fmla="*/ 674404 h 69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01" h="693317">
                <a:moveTo>
                  <a:pt x="0" y="674404"/>
                </a:moveTo>
                <a:cubicBezTo>
                  <a:pt x="170947" y="672309"/>
                  <a:pt x="289590" y="704889"/>
                  <a:pt x="429494" y="688873"/>
                </a:cubicBezTo>
                <a:cubicBezTo>
                  <a:pt x="585106" y="671059"/>
                  <a:pt x="788924" y="562940"/>
                  <a:pt x="814209" y="448725"/>
                </a:cubicBezTo>
                <a:cubicBezTo>
                  <a:pt x="839495" y="334510"/>
                  <a:pt x="832857" y="49206"/>
                  <a:pt x="581207" y="3581"/>
                </a:cubicBezTo>
                <a:cubicBezTo>
                  <a:pt x="485480" y="-3562"/>
                  <a:pt x="91955" y="-26684"/>
                  <a:pt x="59263" y="262365"/>
                </a:cubicBezTo>
                <a:cubicBezTo>
                  <a:pt x="43357" y="371331"/>
                  <a:pt x="56596" y="510015"/>
                  <a:pt x="56596" y="573356"/>
                </a:cubicBezTo>
                <a:cubicBezTo>
                  <a:pt x="57073" y="645079"/>
                  <a:pt x="0" y="674404"/>
                  <a:pt x="0" y="674404"/>
                </a:cubicBezTo>
                <a:close/>
              </a:path>
            </a:pathLst>
          </a:custGeom>
          <a:noFill/>
          <a:ln w="19050" cap="flat">
            <a:noFill/>
            <a:prstDash val="solid"/>
            <a:miter/>
          </a:ln>
        </p:spPr>
        <p:txBody>
          <a:bodyPr rtlCol="0" anchor="ctr"/>
          <a:lstStyle/>
          <a:p>
            <a:endParaRPr lang="en-US"/>
          </a:p>
        </p:txBody>
      </p:sp>
      <p:sp>
        <p:nvSpPr>
          <p:cNvPr id="1056" name="Freeform: Shape 1055">
            <a:extLst>
              <a:ext uri="{FF2B5EF4-FFF2-40B4-BE49-F238E27FC236}">
                <a16:creationId xmlns:a16="http://schemas.microsoft.com/office/drawing/2014/main" id="{9752318E-D247-4ED8-8B91-ED4663F235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746" y="1000537"/>
            <a:ext cx="5776791" cy="5009321"/>
          </a:xfrm>
          <a:custGeom>
            <a:avLst/>
            <a:gdLst>
              <a:gd name="connsiteX0" fmla="*/ 4237554 w 7832861"/>
              <a:gd name="connsiteY0" fmla="*/ 1051 h 6021285"/>
              <a:gd name="connsiteX1" fmla="*/ 6794477 w 7832861"/>
              <a:gd name="connsiteY1" fmla="*/ 1540633 h 6021285"/>
              <a:gd name="connsiteX2" fmla="*/ 7189105 w 7832861"/>
              <a:gd name="connsiteY2" fmla="*/ 3895332 h 6021285"/>
              <a:gd name="connsiteX3" fmla="*/ 7832861 w 7832861"/>
              <a:gd name="connsiteY3" fmla="*/ 4544816 h 6021285"/>
              <a:gd name="connsiteX4" fmla="*/ 6807235 w 7832861"/>
              <a:gd name="connsiteY4" fmla="*/ 4774287 h 6021285"/>
              <a:gd name="connsiteX5" fmla="*/ 4462697 w 7832861"/>
              <a:gd name="connsiteY5" fmla="*/ 5728371 h 6021285"/>
              <a:gd name="connsiteX6" fmla="*/ 2015005 w 7832861"/>
              <a:gd name="connsiteY6" fmla="*/ 5896478 h 6021285"/>
              <a:gd name="connsiteX7" fmla="*/ 131003 w 7832861"/>
              <a:gd name="connsiteY7" fmla="*/ 4020686 h 6021285"/>
              <a:gd name="connsiteX8" fmla="*/ 1330810 w 7832861"/>
              <a:gd name="connsiteY8" fmla="*/ 518885 h 6021285"/>
              <a:gd name="connsiteX9" fmla="*/ 2228690 w 7832861"/>
              <a:gd name="connsiteY9" fmla="*/ 261285 h 6021285"/>
              <a:gd name="connsiteX10" fmla="*/ 2230235 w 7832861"/>
              <a:gd name="connsiteY10" fmla="*/ 260915 h 6021285"/>
              <a:gd name="connsiteX11" fmla="*/ 2341247 w 7832861"/>
              <a:gd name="connsiteY11" fmla="*/ 221774 h 6021285"/>
              <a:gd name="connsiteX12" fmla="*/ 2729122 w 7832861"/>
              <a:gd name="connsiteY12" fmla="*/ 145569 h 6021285"/>
              <a:gd name="connsiteX13" fmla="*/ 2759736 w 7832861"/>
              <a:gd name="connsiteY13" fmla="*/ 144080 h 6021285"/>
              <a:gd name="connsiteX14" fmla="*/ 2777664 w 7832861"/>
              <a:gd name="connsiteY14" fmla="*/ 140289 h 6021285"/>
              <a:gd name="connsiteX15" fmla="*/ 4237554 w 7832861"/>
              <a:gd name="connsiteY15" fmla="*/ 1051 h 6021285"/>
              <a:gd name="connsiteX0" fmla="*/ 4237554 w 7832861"/>
              <a:gd name="connsiteY0" fmla="*/ 1051 h 6021285"/>
              <a:gd name="connsiteX1" fmla="*/ 6794477 w 7832861"/>
              <a:gd name="connsiteY1" fmla="*/ 1540633 h 6021285"/>
              <a:gd name="connsiteX2" fmla="*/ 7189105 w 7832861"/>
              <a:gd name="connsiteY2" fmla="*/ 3895332 h 6021285"/>
              <a:gd name="connsiteX3" fmla="*/ 7832861 w 7832861"/>
              <a:gd name="connsiteY3" fmla="*/ 4544816 h 6021285"/>
              <a:gd name="connsiteX4" fmla="*/ 6807235 w 7832861"/>
              <a:gd name="connsiteY4" fmla="*/ 4774287 h 6021285"/>
              <a:gd name="connsiteX5" fmla="*/ 4462697 w 7832861"/>
              <a:gd name="connsiteY5" fmla="*/ 5728371 h 6021285"/>
              <a:gd name="connsiteX6" fmla="*/ 2015005 w 7832861"/>
              <a:gd name="connsiteY6" fmla="*/ 5896478 h 6021285"/>
              <a:gd name="connsiteX7" fmla="*/ 131003 w 7832861"/>
              <a:gd name="connsiteY7" fmla="*/ 4020686 h 6021285"/>
              <a:gd name="connsiteX8" fmla="*/ 1330810 w 7832861"/>
              <a:gd name="connsiteY8" fmla="*/ 518885 h 6021285"/>
              <a:gd name="connsiteX9" fmla="*/ 2228690 w 7832861"/>
              <a:gd name="connsiteY9" fmla="*/ 261285 h 6021285"/>
              <a:gd name="connsiteX10" fmla="*/ 2230235 w 7832861"/>
              <a:gd name="connsiteY10" fmla="*/ 260915 h 6021285"/>
              <a:gd name="connsiteX11" fmla="*/ 2729122 w 7832861"/>
              <a:gd name="connsiteY11" fmla="*/ 145569 h 6021285"/>
              <a:gd name="connsiteX12" fmla="*/ 2759736 w 7832861"/>
              <a:gd name="connsiteY12" fmla="*/ 144080 h 6021285"/>
              <a:gd name="connsiteX13" fmla="*/ 2777664 w 7832861"/>
              <a:gd name="connsiteY13" fmla="*/ 140289 h 6021285"/>
              <a:gd name="connsiteX14" fmla="*/ 4237554 w 7832861"/>
              <a:gd name="connsiteY14" fmla="*/ 1051 h 6021285"/>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230235 w 7832861"/>
              <a:gd name="connsiteY10" fmla="*/ 259864 h 6020234"/>
              <a:gd name="connsiteX11" fmla="*/ 2729122 w 7832861"/>
              <a:gd name="connsiteY11" fmla="*/ 144518 h 6020234"/>
              <a:gd name="connsiteX12" fmla="*/ 2759736 w 7832861"/>
              <a:gd name="connsiteY12" fmla="*/ 143029 h 6020234"/>
              <a:gd name="connsiteX13" fmla="*/ 4237554 w 7832861"/>
              <a:gd name="connsiteY13"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230235 w 7832861"/>
              <a:gd name="connsiteY10" fmla="*/ 259864 h 6020234"/>
              <a:gd name="connsiteX11" fmla="*/ 2729122 w 7832861"/>
              <a:gd name="connsiteY11" fmla="*/ 144518 h 6020234"/>
              <a:gd name="connsiteX12" fmla="*/ 4237554 w 7832861"/>
              <a:gd name="connsiteY12"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729122 w 7832861"/>
              <a:gd name="connsiteY10" fmla="*/ 144518 h 6020234"/>
              <a:gd name="connsiteX11" fmla="*/ 4237554 w 7832861"/>
              <a:gd name="connsiteY11"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29122 w 7832861"/>
              <a:gd name="connsiteY9" fmla="*/ 144518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29122 w 7832861"/>
              <a:gd name="connsiteY9" fmla="*/ 144518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80941 w 7832861"/>
              <a:gd name="connsiteY9" fmla="*/ 69783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80941 w 7832861"/>
              <a:gd name="connsiteY9" fmla="*/ 69783 h 6020234"/>
              <a:gd name="connsiteX10" fmla="*/ 4237554 w 7832861"/>
              <a:gd name="connsiteY10" fmla="*/ 0 h 6020234"/>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84730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84730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144519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607516 h 6035181"/>
              <a:gd name="connsiteX9" fmla="*/ 2780941 w 7832861"/>
              <a:gd name="connsiteY9" fmla="*/ 144519 h 6035181"/>
              <a:gd name="connsiteX10" fmla="*/ 4237554 w 7832861"/>
              <a:gd name="connsiteY10" fmla="*/ 0 h 6035181"/>
              <a:gd name="connsiteX0" fmla="*/ 4265780 w 7861087"/>
              <a:gd name="connsiteY0" fmla="*/ 0 h 6035181"/>
              <a:gd name="connsiteX1" fmla="*/ 6822703 w 7861087"/>
              <a:gd name="connsiteY1" fmla="*/ 1554529 h 6035181"/>
              <a:gd name="connsiteX2" fmla="*/ 7217331 w 7861087"/>
              <a:gd name="connsiteY2" fmla="*/ 3909228 h 6035181"/>
              <a:gd name="connsiteX3" fmla="*/ 7861087 w 7861087"/>
              <a:gd name="connsiteY3" fmla="*/ 4558712 h 6035181"/>
              <a:gd name="connsiteX4" fmla="*/ 6835461 w 7861087"/>
              <a:gd name="connsiteY4" fmla="*/ 4788183 h 6035181"/>
              <a:gd name="connsiteX5" fmla="*/ 4490923 w 7861087"/>
              <a:gd name="connsiteY5" fmla="*/ 5742267 h 6035181"/>
              <a:gd name="connsiteX6" fmla="*/ 2043231 w 7861087"/>
              <a:gd name="connsiteY6" fmla="*/ 5910374 h 6035181"/>
              <a:gd name="connsiteX7" fmla="*/ 159229 w 7861087"/>
              <a:gd name="connsiteY7" fmla="*/ 4034582 h 6035181"/>
              <a:gd name="connsiteX8" fmla="*/ 1289943 w 7861087"/>
              <a:gd name="connsiteY8" fmla="*/ 622464 h 6035181"/>
              <a:gd name="connsiteX9" fmla="*/ 2809167 w 7861087"/>
              <a:gd name="connsiteY9" fmla="*/ 144519 h 6035181"/>
              <a:gd name="connsiteX10" fmla="*/ 4265780 w 7861087"/>
              <a:gd name="connsiteY10" fmla="*/ 0 h 6035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61087" h="6035181">
                <a:moveTo>
                  <a:pt x="4265780" y="0"/>
                </a:moveTo>
                <a:cubicBezTo>
                  <a:pt x="5338002" y="21445"/>
                  <a:pt x="6383269" y="390941"/>
                  <a:pt x="6822703" y="1554529"/>
                </a:cubicBezTo>
                <a:cubicBezTo>
                  <a:pt x="7159410" y="2314095"/>
                  <a:pt x="7103165" y="3447531"/>
                  <a:pt x="7217331" y="3909228"/>
                </a:cubicBezTo>
                <a:cubicBezTo>
                  <a:pt x="7342397" y="4433062"/>
                  <a:pt x="7861087" y="4558712"/>
                  <a:pt x="7861087" y="4558712"/>
                </a:cubicBezTo>
                <a:cubicBezTo>
                  <a:pt x="7709964" y="4623369"/>
                  <a:pt x="7377128" y="4620797"/>
                  <a:pt x="6835461" y="4788183"/>
                </a:cubicBezTo>
                <a:cubicBezTo>
                  <a:pt x="6293793" y="4955568"/>
                  <a:pt x="5289626" y="5555233"/>
                  <a:pt x="4490923" y="5742267"/>
                </a:cubicBezTo>
                <a:cubicBezTo>
                  <a:pt x="3692220" y="5929300"/>
                  <a:pt x="2765184" y="6194987"/>
                  <a:pt x="2043231" y="5910374"/>
                </a:cubicBezTo>
                <a:cubicBezTo>
                  <a:pt x="1321278" y="5625761"/>
                  <a:pt x="284777" y="4915900"/>
                  <a:pt x="159229" y="4034582"/>
                </a:cubicBezTo>
                <a:cubicBezTo>
                  <a:pt x="33681" y="3153264"/>
                  <a:pt x="-456595" y="1392285"/>
                  <a:pt x="1289943" y="622464"/>
                </a:cubicBezTo>
                <a:cubicBezTo>
                  <a:pt x="2241160" y="260608"/>
                  <a:pt x="2324710" y="230825"/>
                  <a:pt x="2809167" y="144519"/>
                </a:cubicBezTo>
                <a:cubicBezTo>
                  <a:pt x="3450164" y="31575"/>
                  <a:pt x="3780243" y="8313"/>
                  <a:pt x="4265780" y="0"/>
                </a:cubicBez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 name="Group 2">
            <a:extLst>
              <a:ext uri="{FF2B5EF4-FFF2-40B4-BE49-F238E27FC236}">
                <a16:creationId xmlns:a16="http://schemas.microsoft.com/office/drawing/2014/main" id="{697F51F7-8C21-90D8-0C64-FBED4D65001F}"/>
              </a:ext>
            </a:extLst>
          </p:cNvPr>
          <p:cNvGrpSpPr/>
          <p:nvPr/>
        </p:nvGrpSpPr>
        <p:grpSpPr>
          <a:xfrm>
            <a:off x="7540172" y="954156"/>
            <a:ext cx="4470400" cy="5055702"/>
            <a:chOff x="7540172" y="954156"/>
            <a:chExt cx="4470400" cy="5055702"/>
          </a:xfrm>
        </p:grpSpPr>
        <p:pic>
          <p:nvPicPr>
            <p:cNvPr id="6146" name="Picture 2" descr="Calculate Euclidean Distance in Python - ItsMyCode">
              <a:extLst>
                <a:ext uri="{FF2B5EF4-FFF2-40B4-BE49-F238E27FC236}">
                  <a16:creationId xmlns:a16="http://schemas.microsoft.com/office/drawing/2014/main" id="{A9758034-EA66-E85D-F81A-A471EA6A8B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0172" y="4701758"/>
              <a:ext cx="4470400" cy="1308100"/>
            </a:xfrm>
            <a:prstGeom prst="rect">
              <a:avLst/>
            </a:prstGeom>
            <a:solidFill>
              <a:schemeClr val="bg1">
                <a:lumMod val="95000"/>
              </a:schemeClr>
            </a:solidFill>
            <a:ln>
              <a:solidFill>
                <a:schemeClr val="tx1"/>
              </a:solidFill>
            </a:ln>
          </p:spPr>
        </p:pic>
        <p:pic>
          <p:nvPicPr>
            <p:cNvPr id="6148" name="Picture 4" descr="9 Distance Measures in Data Science | Towards Data Science">
              <a:extLst>
                <a:ext uri="{FF2B5EF4-FFF2-40B4-BE49-F238E27FC236}">
                  <a16:creationId xmlns:a16="http://schemas.microsoft.com/office/drawing/2014/main" id="{3DA018DB-31FB-F2C9-A1C7-2C5EE890B0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453" t="1500" r="8849" b="3381"/>
            <a:stretch/>
          </p:blipFill>
          <p:spPr bwMode="auto">
            <a:xfrm>
              <a:off x="7903029" y="954156"/>
              <a:ext cx="3559628" cy="3391200"/>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85752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0EAAF-957A-1A05-E28A-78815ED9221F}"/>
              </a:ext>
            </a:extLst>
          </p:cNvPr>
          <p:cNvSpPr>
            <a:spLocks noGrp="1"/>
          </p:cNvSpPr>
          <p:nvPr>
            <p:ph type="title"/>
          </p:nvPr>
        </p:nvSpPr>
        <p:spPr>
          <a:xfrm>
            <a:off x="885918" y="257333"/>
            <a:ext cx="10333075" cy="1096419"/>
          </a:xfrm>
        </p:spPr>
        <p:txBody>
          <a:bodyPr>
            <a:normAutofit/>
          </a:bodyPr>
          <a:lstStyle/>
          <a:p>
            <a:r>
              <a:rPr lang="en-US" sz="4000" dirty="0"/>
              <a:t>EUCLIDEAN DISTANCE</a:t>
            </a:r>
          </a:p>
        </p:txBody>
      </p:sp>
      <p:sp>
        <p:nvSpPr>
          <p:cNvPr id="3" name="Content Placeholder 2">
            <a:extLst>
              <a:ext uri="{FF2B5EF4-FFF2-40B4-BE49-F238E27FC236}">
                <a16:creationId xmlns:a16="http://schemas.microsoft.com/office/drawing/2014/main" id="{602CEAC5-C83B-AF2D-9293-05B5AEDF7A45}"/>
              </a:ext>
            </a:extLst>
          </p:cNvPr>
          <p:cNvSpPr>
            <a:spLocks noGrp="1"/>
          </p:cNvSpPr>
          <p:nvPr>
            <p:ph idx="1"/>
          </p:nvPr>
        </p:nvSpPr>
        <p:spPr>
          <a:xfrm>
            <a:off x="616309" y="1057938"/>
            <a:ext cx="11064062" cy="5038061"/>
          </a:xfrm>
          <a:solidFill>
            <a:schemeClr val="bg1">
              <a:lumMod val="95000"/>
            </a:schemeClr>
          </a:solidFill>
        </p:spPr>
        <p:txBody>
          <a:bodyPr>
            <a:noAutofit/>
          </a:bodyPr>
          <a:lstStyle/>
          <a:p>
            <a:pPr marL="342900" indent="-342900">
              <a:buFont typeface="Arial" panose="020B0604020202020204" pitchFamily="34" charset="0"/>
              <a:buChar char="•"/>
            </a:pPr>
            <a:r>
              <a:rPr lang="en-IN" sz="2000" b="0" dirty="0">
                <a:latin typeface="Arial" panose="020B0604020202020204" pitchFamily="34" charset="0"/>
                <a:cs typeface="Arial" panose="020B0604020202020204" pitchFamily="34" charset="0"/>
              </a:rPr>
              <a:t>Given two data points a and b, we need to find a way to define a distance between them. There are many common distance metrics for vectors of real numbers.</a:t>
            </a:r>
          </a:p>
          <a:p>
            <a:pPr marL="342900" indent="-342900">
              <a:buFont typeface="Arial" panose="020B0604020202020204" pitchFamily="34" charset="0"/>
              <a:buChar char="•"/>
            </a:pPr>
            <a:r>
              <a:rPr lang="en-IN" sz="2000" b="0" dirty="0">
                <a:latin typeface="Arial" panose="020B0604020202020204" pitchFamily="34" charset="0"/>
                <a:cs typeface="Arial" panose="020B0604020202020204" pitchFamily="34" charset="0"/>
              </a:rPr>
              <a:t>The most common one is of course the Euclidean distance, which simply considers the points a and b as the furthest vertices of a right triangle and takes the hypotenuse of the triangle as the distance. </a:t>
            </a:r>
          </a:p>
          <a:p>
            <a:pPr marL="342900" indent="-342900">
              <a:buFont typeface="Arial" panose="020B0604020202020204" pitchFamily="34" charset="0"/>
              <a:buChar char="•"/>
            </a:pPr>
            <a:r>
              <a:rPr lang="en-IN" sz="2000" b="0" dirty="0">
                <a:latin typeface="Arial" panose="020B0604020202020204" pitchFamily="34" charset="0"/>
                <a:cs typeface="Arial" panose="020B0604020202020204" pitchFamily="34" charset="0"/>
              </a:rPr>
              <a:t>There are different pros and cons of using Euclidean distance as a metric. </a:t>
            </a:r>
          </a:p>
          <a:p>
            <a:pPr marL="342900" indent="-342900">
              <a:buFont typeface="Arial" panose="020B0604020202020204" pitchFamily="34" charset="0"/>
              <a:buChar char="•"/>
            </a:pPr>
            <a:r>
              <a:rPr lang="en-IN" sz="2000" b="0" dirty="0">
                <a:latin typeface="Arial" panose="020B0604020202020204" pitchFamily="34" charset="0"/>
                <a:cs typeface="Arial" panose="020B0604020202020204" pitchFamily="34" charset="0"/>
              </a:rPr>
              <a:t>On the positive side, most optimization methods are designed with Euclidean distance in mind and the computational costs can be well constrained. </a:t>
            </a:r>
          </a:p>
          <a:p>
            <a:pPr marL="342900" indent="-342900">
              <a:buFont typeface="Arial" panose="020B0604020202020204" pitchFamily="34" charset="0"/>
              <a:buChar char="•"/>
            </a:pPr>
            <a:r>
              <a:rPr lang="en-IN" sz="2000" b="0" dirty="0">
                <a:latin typeface="Arial" panose="020B0604020202020204" pitchFamily="34" charset="0"/>
                <a:cs typeface="Arial" panose="020B0604020202020204" pitchFamily="34" charset="0"/>
              </a:rPr>
              <a:t>Euclidean distance is graphically straightforward and well understood by most people. </a:t>
            </a:r>
          </a:p>
          <a:p>
            <a:pPr marL="342900" indent="-342900">
              <a:buFont typeface="Arial" panose="020B0604020202020204" pitchFamily="34" charset="0"/>
              <a:buChar char="•"/>
            </a:pPr>
            <a:r>
              <a:rPr lang="en-IN" sz="2000" b="0" dirty="0">
                <a:latin typeface="Arial" panose="020B0604020202020204" pitchFamily="34" charset="0"/>
                <a:cs typeface="Arial" panose="020B0604020202020204" pitchFamily="34" charset="0"/>
              </a:rPr>
              <a:t>On the negative side, the fact that we’re squaring distances significantly amplifies the effect of outliers. </a:t>
            </a:r>
          </a:p>
          <a:p>
            <a:pPr marL="342900" indent="-342900">
              <a:buFont typeface="Arial" panose="020B0604020202020204" pitchFamily="34" charset="0"/>
              <a:buChar char="•"/>
            </a:pPr>
            <a:r>
              <a:rPr lang="en-IN" sz="2000" b="0" dirty="0">
                <a:latin typeface="Arial" panose="020B0604020202020204" pitchFamily="34" charset="0"/>
                <a:cs typeface="Arial" panose="020B0604020202020204" pitchFamily="34" charset="0"/>
              </a:rPr>
              <a:t>For two vectors </a:t>
            </a:r>
            <a:r>
              <a:rPr lang="en-IN" sz="2000" b="0" dirty="0" err="1">
                <a:latin typeface="Arial" panose="020B0604020202020204" pitchFamily="34" charset="0"/>
                <a:cs typeface="Arial" panose="020B0604020202020204" pitchFamily="34" charset="0"/>
              </a:rPr>
              <a:t>a,b</a:t>
            </a:r>
            <a:r>
              <a:rPr lang="en-IN" sz="2000" b="0" dirty="0">
                <a:latin typeface="Arial" panose="020B0604020202020204" pitchFamily="34" charset="0"/>
                <a:cs typeface="Arial" panose="020B0604020202020204" pitchFamily="34" charset="0"/>
              </a:rPr>
              <a:t>, the vectorized Euclidean Distance is found by taking the difference of pairs of coordinates of </a:t>
            </a:r>
            <a:r>
              <a:rPr lang="en-IN" sz="2000" b="0" dirty="0" err="1">
                <a:latin typeface="Arial" panose="020B0604020202020204" pitchFamily="34" charset="0"/>
                <a:cs typeface="Arial" panose="020B0604020202020204" pitchFamily="34" charset="0"/>
              </a:rPr>
              <a:t>a,b</a:t>
            </a:r>
            <a:r>
              <a:rPr lang="en-IN" sz="2000" b="0" dirty="0">
                <a:latin typeface="Arial" panose="020B0604020202020204" pitchFamily="34" charset="0"/>
                <a:cs typeface="Arial" panose="020B0604020202020204" pitchFamily="34" charset="0"/>
              </a:rPr>
              <a:t>, squaring the results, summing them, and taking the square root.</a:t>
            </a:r>
            <a:endParaRPr lang="en-US" sz="20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3645729"/>
      </p:ext>
    </p:extLst>
  </p:cSld>
  <p:clrMapOvr>
    <a:masterClrMapping/>
  </p:clrMapOvr>
</p:sld>
</file>

<file path=ppt/theme/theme1.xml><?xml version="1.0" encoding="utf-8"?>
<a:theme xmlns:a="http://schemas.openxmlformats.org/drawingml/2006/main" name="ChitchatVTI">
  <a:themeElements>
    <a:clrScheme name="bubbles">
      <a:dk1>
        <a:sysClr val="windowText" lastClr="000000"/>
      </a:dk1>
      <a:lt1>
        <a:sysClr val="window" lastClr="FFFFFF"/>
      </a:lt1>
      <a:dk2>
        <a:srgbClr val="071819"/>
      </a:dk2>
      <a:lt2>
        <a:srgbClr val="D5F2EB"/>
      </a:lt2>
      <a:accent1>
        <a:srgbClr val="38B698"/>
      </a:accent1>
      <a:accent2>
        <a:srgbClr val="528BD6"/>
      </a:accent2>
      <a:accent3>
        <a:srgbClr val="31A7C7"/>
      </a:accent3>
      <a:accent4>
        <a:srgbClr val="F15843"/>
      </a:accent4>
      <a:accent5>
        <a:srgbClr val="DE3A6D"/>
      </a:accent5>
      <a:accent6>
        <a:srgbClr val="7AAE3C"/>
      </a:accent6>
      <a:hlink>
        <a:srgbClr val="2F9880"/>
      </a:hlink>
      <a:folHlink>
        <a:srgbClr val="396CD1"/>
      </a:folHlink>
    </a:clrScheme>
    <a:fontScheme name="The Hand">
      <a:majorFont>
        <a:latin typeface="The Serif Hand"/>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itchatVTI" id="{08BB1610-1071-4750-BA6F-EA15E875FFCD}" vid="{D7BDF053-2181-45AE-9365-FFAA906CB43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ubbles">
    <a:dk1>
      <a:sysClr val="windowText" lastClr="000000"/>
    </a:dk1>
    <a:lt1>
      <a:sysClr val="window" lastClr="FFFFFF"/>
    </a:lt1>
    <a:dk2>
      <a:srgbClr val="071819"/>
    </a:dk2>
    <a:lt2>
      <a:srgbClr val="D5F2EB"/>
    </a:lt2>
    <a:accent1>
      <a:srgbClr val="38B698"/>
    </a:accent1>
    <a:accent2>
      <a:srgbClr val="528BD6"/>
    </a:accent2>
    <a:accent3>
      <a:srgbClr val="31A7C7"/>
    </a:accent3>
    <a:accent4>
      <a:srgbClr val="F15843"/>
    </a:accent4>
    <a:accent5>
      <a:srgbClr val="DE3A6D"/>
    </a:accent5>
    <a:accent6>
      <a:srgbClr val="7AAE3C"/>
    </a:accent6>
    <a:hlink>
      <a:srgbClr val="2F9880"/>
    </a:hlink>
    <a:folHlink>
      <a:srgbClr val="396CD1"/>
    </a:folHlink>
  </a:clrScheme>
</a:themeOverride>
</file>

<file path=docProps/app.xml><?xml version="1.0" encoding="utf-8"?>
<Properties xmlns="http://schemas.openxmlformats.org/officeDocument/2006/extended-properties" xmlns:vt="http://schemas.openxmlformats.org/officeDocument/2006/docPropsVTypes">
  <Template/>
  <TotalTime>1901</TotalTime>
  <Words>6428</Words>
  <Application>Microsoft Macintosh PowerPoint</Application>
  <PresentationFormat>Widescreen</PresentationFormat>
  <Paragraphs>456</Paragraphs>
  <Slides>76</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76</vt:i4>
      </vt:variant>
    </vt:vector>
  </HeadingPairs>
  <TitlesOfParts>
    <vt:vector size="84" baseType="lpstr">
      <vt:lpstr>Arial</vt:lpstr>
      <vt:lpstr>Calibri</vt:lpstr>
      <vt:lpstr>inter-regular</vt:lpstr>
      <vt:lpstr>source-serif-pro</vt:lpstr>
      <vt:lpstr>The Hand</vt:lpstr>
      <vt:lpstr>The Serif Hand</vt:lpstr>
      <vt:lpstr>Wingdings</vt:lpstr>
      <vt:lpstr>ChitchatVTI</vt:lpstr>
      <vt:lpstr>DATA SCIENCE CLUSTERING (UNIT-IV)</vt:lpstr>
      <vt:lpstr>CONTENT</vt:lpstr>
      <vt:lpstr> CLUSTERING</vt:lpstr>
      <vt:lpstr>CLUSTERING</vt:lpstr>
      <vt:lpstr>CLUSTERING</vt:lpstr>
      <vt:lpstr>CLUSTERING</vt:lpstr>
      <vt:lpstr>Inter-cluster &amp; Intra-cluster</vt:lpstr>
      <vt:lpstr> EUCLIDEAN DISTANCE</vt:lpstr>
      <vt:lpstr>EUCLIDEAN DISTANCE</vt:lpstr>
      <vt:lpstr>EUCLIDEAN DISTANCE</vt:lpstr>
      <vt:lpstr>EUCLIDEAN DISTANCE (EXAMPLE)</vt:lpstr>
      <vt:lpstr> manhattan DISTANCE</vt:lpstr>
      <vt:lpstr>manhattan DISTANCE</vt:lpstr>
      <vt:lpstr>manhattan DISTANCE</vt:lpstr>
      <vt:lpstr>manhattan DISTANCE (EXAMPLE)</vt:lpstr>
      <vt:lpstr> mINKOWSKI DISTANCE</vt:lpstr>
      <vt:lpstr>mINKOWSKI DISTANCE</vt:lpstr>
      <vt:lpstr>mINKOWSKI DISTANCE</vt:lpstr>
      <vt:lpstr>mINKOWSKI DISTANCE</vt:lpstr>
      <vt:lpstr>mINKOWSKI DISTANCE (EXAMPLE)</vt:lpstr>
      <vt:lpstr>mINKOWSKI DISTANCE (EXAMPLE)</vt:lpstr>
      <vt:lpstr> PARTITIONAL</vt:lpstr>
      <vt:lpstr>PARTITIONING</vt:lpstr>
      <vt:lpstr>PARTITIONING</vt:lpstr>
      <vt:lpstr>PARTITIONING</vt:lpstr>
      <vt:lpstr>pARTITION METHODS</vt:lpstr>
      <vt:lpstr>pARTITION METHODS (K-MEANS)</vt:lpstr>
      <vt:lpstr>K-means</vt:lpstr>
      <vt:lpstr>K-means (example)</vt:lpstr>
      <vt:lpstr>K-means (example)</vt:lpstr>
      <vt:lpstr>HIERARCHICAL</vt:lpstr>
      <vt:lpstr>HIERARCHICAL CLUSTERING </vt:lpstr>
      <vt:lpstr>HIERARCHICAL CLUSTERING </vt:lpstr>
      <vt:lpstr>AGGLOMERATIVE HIERARCHICAL CLUSTERING  </vt:lpstr>
      <vt:lpstr>AGGLOMERATIVE HIERARCHICAL CLUSTERING  </vt:lpstr>
      <vt:lpstr>AGGLOMERATIVE HIERARCHICAL CLUSTERING  </vt:lpstr>
      <vt:lpstr>AGGLOMERATIVE HIERARCHICAL CLUSTERING </vt:lpstr>
      <vt:lpstr>AGGLOMERATIVE HIERARCHICAL CLUSTERING </vt:lpstr>
      <vt:lpstr>MEASURE FOR THE DISTANCE BETWEEN TWO CLUSTERS</vt:lpstr>
      <vt:lpstr>MEASURE FOR THE DISTANCE BETWEEN TWO CLUSTERS</vt:lpstr>
      <vt:lpstr>MEASURE FOR THE DISTANCE BETWEEN TWO CLUSTERS</vt:lpstr>
      <vt:lpstr>WORKING OF DENDROGRAM IN HIERARCHICAL CLUSTERING</vt:lpstr>
      <vt:lpstr>WORKING OF DENDROGRAM IN HIERARCHICAL CLUSTERING</vt:lpstr>
      <vt:lpstr>AGGLOMERATIVE HIERARCHICAL CLUSTERING </vt:lpstr>
      <vt:lpstr>AGGLOMERATIVE HIERARCHICAL CLUSTERING </vt:lpstr>
      <vt:lpstr>DIVISIVE HIERARCHICAL CLUSTERING </vt:lpstr>
      <vt:lpstr> DENSITY BASED clustering TECHNIQUES </vt:lpstr>
      <vt:lpstr> DENSITY BASED clustering TECHNIQUES </vt:lpstr>
      <vt:lpstr> DENSITY BASED clustering TECHNIQUES </vt:lpstr>
      <vt:lpstr> DENSITY BASED clustering TECHNIQUES </vt:lpstr>
      <vt:lpstr> DENSITY BASED clustering TECHNIQUES </vt:lpstr>
      <vt:lpstr>WORKING OF DENSITY-BASED CLUSTERING</vt:lpstr>
      <vt:lpstr>Major Features of Density-Based Clustering</vt:lpstr>
      <vt:lpstr>Density-based spatial clustering of applications with noise (DBSCAN)</vt:lpstr>
      <vt:lpstr>Density-based spatial clustering of applications with noise (DBSCAN)</vt:lpstr>
      <vt:lpstr>Density-based spatial clustering of applications with noise (DBSCAN)</vt:lpstr>
      <vt:lpstr>WORKING OF DBSCAN</vt:lpstr>
      <vt:lpstr>WORKING OF DBSCAN</vt:lpstr>
      <vt:lpstr>WORKING OF DBSCAN</vt:lpstr>
      <vt:lpstr>WORKING OF DBSCAN</vt:lpstr>
      <vt:lpstr>WORKING OF DBSCAN</vt:lpstr>
      <vt:lpstr>WORKING OF DBSCAN</vt:lpstr>
      <vt:lpstr>WORKING OF DBSCAN</vt:lpstr>
      <vt:lpstr>WORKING OF DBSCAN</vt:lpstr>
      <vt:lpstr>Algorithmic steps for DBSCAN clustering</vt:lpstr>
      <vt:lpstr>Parameter Estimation</vt:lpstr>
      <vt:lpstr>Parameter Estimation</vt:lpstr>
      <vt:lpstr>PROS &amp; CONS OF DBSCAN</vt:lpstr>
      <vt:lpstr>DBSCAN Vs K-means Clustering</vt:lpstr>
      <vt:lpstr>ASSESSMENT METHODS</vt:lpstr>
      <vt:lpstr>ASSESSMENT METRICS FOR CLUSTERING ALGORITHMS</vt:lpstr>
      <vt:lpstr>ASSESSMENT METRICS FOR CLUSTERING ALGORITHMS</vt:lpstr>
      <vt:lpstr>ASSESSMENT METRICS FOR CLUSTERING ALGORITHMS</vt:lpstr>
      <vt:lpstr>ASSESSMENT METRICS FOR CLUSTERING ALGORITHMS</vt:lpstr>
      <vt:lpstr>ASSESSMENT METRICS FOR CLUSTERING ALGORITHMS</vt:lpstr>
      <vt:lpstr>ASSESSMENT METRICS FOR CLUSTERING ALGORITHMS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CLUSTERING (UNIT-IV)</dc:title>
  <dc:creator>Pratikshya Sharma</dc:creator>
  <cp:lastModifiedBy>Pratikshya Sharma</cp:lastModifiedBy>
  <cp:revision>414</cp:revision>
  <dcterms:created xsi:type="dcterms:W3CDTF">2022-11-09T03:01:18Z</dcterms:created>
  <dcterms:modified xsi:type="dcterms:W3CDTF">2022-11-12T09:01:15Z</dcterms:modified>
</cp:coreProperties>
</file>